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84" r:id="rId7"/>
    <p:sldId id="286" r:id="rId8"/>
    <p:sldId id="298" r:id="rId9"/>
    <p:sldId id="297" r:id="rId10"/>
    <p:sldId id="305" r:id="rId11"/>
    <p:sldId id="302" r:id="rId12"/>
    <p:sldId id="291" r:id="rId13"/>
    <p:sldId id="306" r:id="rId14"/>
    <p:sldId id="301" r:id="rId15"/>
    <p:sldId id="304" r:id="rId16"/>
    <p:sldId id="289" r:id="rId17"/>
    <p:sldId id="303" r:id="rId18"/>
    <p:sldId id="295" r:id="rId19"/>
    <p:sldId id="296" r:id="rId20"/>
    <p:sldId id="3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031"/>
    <a:srgbClr val="00CC66"/>
    <a:srgbClr val="00CC00"/>
    <a:srgbClr val="FFA90D"/>
    <a:srgbClr val="FCC160"/>
    <a:srgbClr val="D60057"/>
    <a:srgbClr val="FFD200"/>
    <a:srgbClr val="FFCD00"/>
    <a:srgbClr val="8B857B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291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144" y="252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61F6FC-DC01-4DA1-9566-93E88D733635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F7CFFD-303E-4CC4-90C3-4DF2DA0515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Problem Statement:</a:t>
          </a:r>
          <a:r>
            <a:rPr lang="en-US" sz="1400" dirty="0"/>
            <a:t> Growing urban populations and climate change are driving an increase in car accidents, highlighting the need for targeted safety and urban planning strategies.</a:t>
          </a:r>
        </a:p>
      </dgm:t>
    </dgm:pt>
    <dgm:pt modelId="{A2AA3D2D-A294-4E78-8FD5-9ADE2B56CC8E}" type="parTrans" cxnId="{F72E0A08-58F9-4C86-AF5F-FF355ECE3533}">
      <dgm:prSet/>
      <dgm:spPr/>
      <dgm:t>
        <a:bodyPr/>
        <a:lstStyle/>
        <a:p>
          <a:endParaRPr lang="en-US" sz="1400"/>
        </a:p>
      </dgm:t>
    </dgm:pt>
    <dgm:pt modelId="{757D1385-3BC8-4C88-AAB8-E508FCDF7681}" type="sibTrans" cxnId="{F72E0A08-58F9-4C86-AF5F-FF355ECE3533}">
      <dgm:prSet/>
      <dgm:spPr/>
      <dgm:t>
        <a:bodyPr/>
        <a:lstStyle/>
        <a:p>
          <a:endParaRPr lang="en-US" sz="1400"/>
        </a:p>
      </dgm:t>
    </dgm:pt>
    <dgm:pt modelId="{6C9593CC-5EAC-4E94-8719-623C2D9851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Objective:</a:t>
          </a:r>
          <a:r>
            <a:rPr lang="en-US" sz="1400" dirty="0"/>
            <a:t> We aim to develop a machine learning model that predicts accident-prone areas by combining historical data, weather insights, and urban growth patterns to enhance traffic safety..</a:t>
          </a:r>
        </a:p>
      </dgm:t>
    </dgm:pt>
    <dgm:pt modelId="{1574EB30-1AE9-4F9A-826E-2739909DFF22}" type="parTrans" cxnId="{EEAE5592-A53E-4008-8A86-1F8855B0EC2C}">
      <dgm:prSet/>
      <dgm:spPr/>
      <dgm:t>
        <a:bodyPr/>
        <a:lstStyle/>
        <a:p>
          <a:endParaRPr lang="en-US" sz="1400"/>
        </a:p>
      </dgm:t>
    </dgm:pt>
    <dgm:pt modelId="{D1F50CF8-4A6A-4E4F-B013-2F82E68902C0}" type="sibTrans" cxnId="{EEAE5592-A53E-4008-8A86-1F8855B0EC2C}">
      <dgm:prSet/>
      <dgm:spPr/>
      <dgm:t>
        <a:bodyPr/>
        <a:lstStyle/>
        <a:p>
          <a:endParaRPr lang="en-US" sz="1400"/>
        </a:p>
      </dgm:t>
    </dgm:pt>
    <dgm:pt modelId="{8D8347F2-4130-42CC-9C30-1E90C5A656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Significance:</a:t>
          </a:r>
          <a:r>
            <a:rPr lang="en-US" sz="1400" dirty="0"/>
            <a:t> The model provides city planners with data-driven insights to strategically improve road safety, optimize traffic flow, and ultimately enhance urban living conditions.</a:t>
          </a:r>
        </a:p>
      </dgm:t>
    </dgm:pt>
    <dgm:pt modelId="{EF17DC6D-3850-4580-82CD-961E65857F51}" type="parTrans" cxnId="{5F2371E0-62BD-4CA4-9F4B-4E33AE337A87}">
      <dgm:prSet/>
      <dgm:spPr/>
      <dgm:t>
        <a:bodyPr/>
        <a:lstStyle/>
        <a:p>
          <a:endParaRPr lang="en-US" sz="1400"/>
        </a:p>
      </dgm:t>
    </dgm:pt>
    <dgm:pt modelId="{D62CDC1A-79AA-4691-A28B-CB00529B7E83}" type="sibTrans" cxnId="{5F2371E0-62BD-4CA4-9F4B-4E33AE337A87}">
      <dgm:prSet/>
      <dgm:spPr/>
      <dgm:t>
        <a:bodyPr/>
        <a:lstStyle/>
        <a:p>
          <a:endParaRPr lang="en-US" sz="1400"/>
        </a:p>
      </dgm:t>
    </dgm:pt>
    <dgm:pt modelId="{D01FE0F6-F2D9-4237-945B-45798F95D2A0}" type="pres">
      <dgm:prSet presAssocID="{FA61F6FC-DC01-4DA1-9566-93E88D733635}" presName="root" presStyleCnt="0">
        <dgm:presLayoutVars>
          <dgm:dir/>
          <dgm:resizeHandles val="exact"/>
        </dgm:presLayoutVars>
      </dgm:prSet>
      <dgm:spPr/>
    </dgm:pt>
    <dgm:pt modelId="{6E116106-8B9D-4980-9E7E-01AA5275F05B}" type="pres">
      <dgm:prSet presAssocID="{87F7CFFD-303E-4CC4-90C3-4DF2DA0515C7}" presName="compNode" presStyleCnt="0"/>
      <dgm:spPr/>
    </dgm:pt>
    <dgm:pt modelId="{83AB227B-2CB2-4777-8C9A-E3DA8950C608}" type="pres">
      <dgm:prSet presAssocID="{87F7CFFD-303E-4CC4-90C3-4DF2DA0515C7}" presName="bgRect" presStyleLbl="bgShp" presStyleIdx="0" presStyleCnt="3"/>
      <dgm:spPr/>
    </dgm:pt>
    <dgm:pt modelId="{F1879366-288B-4B08-BF12-868FA26C7862}" type="pres">
      <dgm:prSet presAssocID="{87F7CFFD-303E-4CC4-90C3-4DF2DA0515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D5A5756-C5AF-4960-A430-DAD16531B47F}" type="pres">
      <dgm:prSet presAssocID="{87F7CFFD-303E-4CC4-90C3-4DF2DA0515C7}" presName="spaceRect" presStyleCnt="0"/>
      <dgm:spPr/>
    </dgm:pt>
    <dgm:pt modelId="{1A7A2D5B-E507-4135-B180-AE414FE96633}" type="pres">
      <dgm:prSet presAssocID="{87F7CFFD-303E-4CC4-90C3-4DF2DA0515C7}" presName="parTx" presStyleLbl="revTx" presStyleIdx="0" presStyleCnt="3">
        <dgm:presLayoutVars>
          <dgm:chMax val="0"/>
          <dgm:chPref val="0"/>
        </dgm:presLayoutVars>
      </dgm:prSet>
      <dgm:spPr/>
    </dgm:pt>
    <dgm:pt modelId="{2D3404A4-4857-487E-ABBE-8E074D211357}" type="pres">
      <dgm:prSet presAssocID="{757D1385-3BC8-4C88-AAB8-E508FCDF7681}" presName="sibTrans" presStyleCnt="0"/>
      <dgm:spPr/>
    </dgm:pt>
    <dgm:pt modelId="{032805D5-C6EC-4E4B-8C60-D695F07A3CFC}" type="pres">
      <dgm:prSet presAssocID="{6C9593CC-5EAC-4E94-8719-623C2D9851E6}" presName="compNode" presStyleCnt="0"/>
      <dgm:spPr/>
    </dgm:pt>
    <dgm:pt modelId="{BACE013E-25EA-44DA-B868-E592AD46F096}" type="pres">
      <dgm:prSet presAssocID="{6C9593CC-5EAC-4E94-8719-623C2D9851E6}" presName="bgRect" presStyleLbl="bgShp" presStyleIdx="1" presStyleCnt="3"/>
      <dgm:spPr/>
    </dgm:pt>
    <dgm:pt modelId="{9ED69C91-A5E5-4679-8359-D615BEC422C2}" type="pres">
      <dgm:prSet presAssocID="{6C9593CC-5EAC-4E94-8719-623C2D9851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0996CC2-BA81-443C-942F-F0A539D7C8FB}" type="pres">
      <dgm:prSet presAssocID="{6C9593CC-5EAC-4E94-8719-623C2D9851E6}" presName="spaceRect" presStyleCnt="0"/>
      <dgm:spPr/>
    </dgm:pt>
    <dgm:pt modelId="{205AD9CA-0646-4514-AA56-5D30A0A798A9}" type="pres">
      <dgm:prSet presAssocID="{6C9593CC-5EAC-4E94-8719-623C2D9851E6}" presName="parTx" presStyleLbl="revTx" presStyleIdx="1" presStyleCnt="3">
        <dgm:presLayoutVars>
          <dgm:chMax val="0"/>
          <dgm:chPref val="0"/>
        </dgm:presLayoutVars>
      </dgm:prSet>
      <dgm:spPr/>
    </dgm:pt>
    <dgm:pt modelId="{2447DA20-5066-4163-81E7-94BE6DCDC2AF}" type="pres">
      <dgm:prSet presAssocID="{D1F50CF8-4A6A-4E4F-B013-2F82E68902C0}" presName="sibTrans" presStyleCnt="0"/>
      <dgm:spPr/>
    </dgm:pt>
    <dgm:pt modelId="{12E26EEF-67A7-4B13-B0C5-FC8520E7C276}" type="pres">
      <dgm:prSet presAssocID="{8D8347F2-4130-42CC-9C30-1E90C5A656B6}" presName="compNode" presStyleCnt="0"/>
      <dgm:spPr/>
    </dgm:pt>
    <dgm:pt modelId="{4DC2D88C-E8E9-4E46-B59B-F4CBA4B65753}" type="pres">
      <dgm:prSet presAssocID="{8D8347F2-4130-42CC-9C30-1E90C5A656B6}" presName="bgRect" presStyleLbl="bgShp" presStyleIdx="2" presStyleCnt="3"/>
      <dgm:spPr/>
    </dgm:pt>
    <dgm:pt modelId="{3523F2A0-35EE-49AB-ADED-BAA635E114AD}" type="pres">
      <dgm:prSet presAssocID="{8D8347F2-4130-42CC-9C30-1E90C5A656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E6A43F6-3F2F-4811-9F10-3E9DE05A3D74}" type="pres">
      <dgm:prSet presAssocID="{8D8347F2-4130-42CC-9C30-1E90C5A656B6}" presName="spaceRect" presStyleCnt="0"/>
      <dgm:spPr/>
    </dgm:pt>
    <dgm:pt modelId="{4DEE44CE-3212-4775-B92B-CA085D4B9C12}" type="pres">
      <dgm:prSet presAssocID="{8D8347F2-4130-42CC-9C30-1E90C5A656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72E0A08-58F9-4C86-AF5F-FF355ECE3533}" srcId="{FA61F6FC-DC01-4DA1-9566-93E88D733635}" destId="{87F7CFFD-303E-4CC4-90C3-4DF2DA0515C7}" srcOrd="0" destOrd="0" parTransId="{A2AA3D2D-A294-4E78-8FD5-9ADE2B56CC8E}" sibTransId="{757D1385-3BC8-4C88-AAB8-E508FCDF7681}"/>
    <dgm:cxn modelId="{B565A61F-5DC1-4465-8B7A-9799FF0EA3FE}" type="presOf" srcId="{8D8347F2-4130-42CC-9C30-1E90C5A656B6}" destId="{4DEE44CE-3212-4775-B92B-CA085D4B9C12}" srcOrd="0" destOrd="0" presId="urn:microsoft.com/office/officeart/2018/2/layout/IconVerticalSolidList"/>
    <dgm:cxn modelId="{96A95D28-D861-4C94-B211-B900E81BC570}" type="presOf" srcId="{6C9593CC-5EAC-4E94-8719-623C2D9851E6}" destId="{205AD9CA-0646-4514-AA56-5D30A0A798A9}" srcOrd="0" destOrd="0" presId="urn:microsoft.com/office/officeart/2018/2/layout/IconVerticalSolidList"/>
    <dgm:cxn modelId="{3B774340-602F-4483-BDF5-AD6CB12DACFC}" type="presOf" srcId="{87F7CFFD-303E-4CC4-90C3-4DF2DA0515C7}" destId="{1A7A2D5B-E507-4135-B180-AE414FE96633}" srcOrd="0" destOrd="0" presId="urn:microsoft.com/office/officeart/2018/2/layout/IconVerticalSolidList"/>
    <dgm:cxn modelId="{758D1784-5D49-487D-ADA5-9ECE59B54883}" type="presOf" srcId="{FA61F6FC-DC01-4DA1-9566-93E88D733635}" destId="{D01FE0F6-F2D9-4237-945B-45798F95D2A0}" srcOrd="0" destOrd="0" presId="urn:microsoft.com/office/officeart/2018/2/layout/IconVerticalSolidList"/>
    <dgm:cxn modelId="{EEAE5592-A53E-4008-8A86-1F8855B0EC2C}" srcId="{FA61F6FC-DC01-4DA1-9566-93E88D733635}" destId="{6C9593CC-5EAC-4E94-8719-623C2D9851E6}" srcOrd="1" destOrd="0" parTransId="{1574EB30-1AE9-4F9A-826E-2739909DFF22}" sibTransId="{D1F50CF8-4A6A-4E4F-B013-2F82E68902C0}"/>
    <dgm:cxn modelId="{5F2371E0-62BD-4CA4-9F4B-4E33AE337A87}" srcId="{FA61F6FC-DC01-4DA1-9566-93E88D733635}" destId="{8D8347F2-4130-42CC-9C30-1E90C5A656B6}" srcOrd="2" destOrd="0" parTransId="{EF17DC6D-3850-4580-82CD-961E65857F51}" sibTransId="{D62CDC1A-79AA-4691-A28B-CB00529B7E83}"/>
    <dgm:cxn modelId="{E7C74C2F-A603-4C0E-AD72-5296B0393776}" type="presParOf" srcId="{D01FE0F6-F2D9-4237-945B-45798F95D2A0}" destId="{6E116106-8B9D-4980-9E7E-01AA5275F05B}" srcOrd="0" destOrd="0" presId="urn:microsoft.com/office/officeart/2018/2/layout/IconVerticalSolidList"/>
    <dgm:cxn modelId="{B9ED8B94-5915-4288-A71F-8814640A7ADC}" type="presParOf" srcId="{6E116106-8B9D-4980-9E7E-01AA5275F05B}" destId="{83AB227B-2CB2-4777-8C9A-E3DA8950C608}" srcOrd="0" destOrd="0" presId="urn:microsoft.com/office/officeart/2018/2/layout/IconVerticalSolidList"/>
    <dgm:cxn modelId="{17154A08-4D1D-4D19-94F6-7A320AE9FDCB}" type="presParOf" srcId="{6E116106-8B9D-4980-9E7E-01AA5275F05B}" destId="{F1879366-288B-4B08-BF12-868FA26C7862}" srcOrd="1" destOrd="0" presId="urn:microsoft.com/office/officeart/2018/2/layout/IconVerticalSolidList"/>
    <dgm:cxn modelId="{A6F13190-1AFA-4B48-B5E8-46804454A801}" type="presParOf" srcId="{6E116106-8B9D-4980-9E7E-01AA5275F05B}" destId="{BD5A5756-C5AF-4960-A430-DAD16531B47F}" srcOrd="2" destOrd="0" presId="urn:microsoft.com/office/officeart/2018/2/layout/IconVerticalSolidList"/>
    <dgm:cxn modelId="{8A31F8E0-2FEA-4002-9A40-EDFEAD7F3E0C}" type="presParOf" srcId="{6E116106-8B9D-4980-9E7E-01AA5275F05B}" destId="{1A7A2D5B-E507-4135-B180-AE414FE96633}" srcOrd="3" destOrd="0" presId="urn:microsoft.com/office/officeart/2018/2/layout/IconVerticalSolidList"/>
    <dgm:cxn modelId="{81CB4F95-6900-4DAB-A091-468468D0EBC2}" type="presParOf" srcId="{D01FE0F6-F2D9-4237-945B-45798F95D2A0}" destId="{2D3404A4-4857-487E-ABBE-8E074D211357}" srcOrd="1" destOrd="0" presId="urn:microsoft.com/office/officeart/2018/2/layout/IconVerticalSolidList"/>
    <dgm:cxn modelId="{657E6C83-BFC1-42B6-9313-7D3D0D7FBEED}" type="presParOf" srcId="{D01FE0F6-F2D9-4237-945B-45798F95D2A0}" destId="{032805D5-C6EC-4E4B-8C60-D695F07A3CFC}" srcOrd="2" destOrd="0" presId="urn:microsoft.com/office/officeart/2018/2/layout/IconVerticalSolidList"/>
    <dgm:cxn modelId="{D64F70F4-6DF9-49D2-89A0-EE9C5A181470}" type="presParOf" srcId="{032805D5-C6EC-4E4B-8C60-D695F07A3CFC}" destId="{BACE013E-25EA-44DA-B868-E592AD46F096}" srcOrd="0" destOrd="0" presId="urn:microsoft.com/office/officeart/2018/2/layout/IconVerticalSolidList"/>
    <dgm:cxn modelId="{2D3DE8DB-1A9B-4EA8-89CA-5E1A4246357B}" type="presParOf" srcId="{032805D5-C6EC-4E4B-8C60-D695F07A3CFC}" destId="{9ED69C91-A5E5-4679-8359-D615BEC422C2}" srcOrd="1" destOrd="0" presId="urn:microsoft.com/office/officeart/2018/2/layout/IconVerticalSolidList"/>
    <dgm:cxn modelId="{321BEA86-0FCA-455F-9870-3C45F954FDF0}" type="presParOf" srcId="{032805D5-C6EC-4E4B-8C60-D695F07A3CFC}" destId="{D0996CC2-BA81-443C-942F-F0A539D7C8FB}" srcOrd="2" destOrd="0" presId="urn:microsoft.com/office/officeart/2018/2/layout/IconVerticalSolidList"/>
    <dgm:cxn modelId="{F1CB18B4-FEA9-4900-A81C-FD51F5DAB000}" type="presParOf" srcId="{032805D5-C6EC-4E4B-8C60-D695F07A3CFC}" destId="{205AD9CA-0646-4514-AA56-5D30A0A798A9}" srcOrd="3" destOrd="0" presId="urn:microsoft.com/office/officeart/2018/2/layout/IconVerticalSolidList"/>
    <dgm:cxn modelId="{018D59EF-3FF9-447F-AA24-0CCF09F36D75}" type="presParOf" srcId="{D01FE0F6-F2D9-4237-945B-45798F95D2A0}" destId="{2447DA20-5066-4163-81E7-94BE6DCDC2AF}" srcOrd="3" destOrd="0" presId="urn:microsoft.com/office/officeart/2018/2/layout/IconVerticalSolidList"/>
    <dgm:cxn modelId="{1CBB3C8F-795F-432A-90DF-DEEF71D3EA0A}" type="presParOf" srcId="{D01FE0F6-F2D9-4237-945B-45798F95D2A0}" destId="{12E26EEF-67A7-4B13-B0C5-FC8520E7C276}" srcOrd="4" destOrd="0" presId="urn:microsoft.com/office/officeart/2018/2/layout/IconVerticalSolidList"/>
    <dgm:cxn modelId="{1A51BBCE-147B-4C5E-96BA-C50520ECE40C}" type="presParOf" srcId="{12E26EEF-67A7-4B13-B0C5-FC8520E7C276}" destId="{4DC2D88C-E8E9-4E46-B59B-F4CBA4B65753}" srcOrd="0" destOrd="0" presId="urn:microsoft.com/office/officeart/2018/2/layout/IconVerticalSolidList"/>
    <dgm:cxn modelId="{FC4D35EB-8F20-47F5-ABBF-28382A9AC357}" type="presParOf" srcId="{12E26EEF-67A7-4B13-B0C5-FC8520E7C276}" destId="{3523F2A0-35EE-49AB-ADED-BAA635E114AD}" srcOrd="1" destOrd="0" presId="urn:microsoft.com/office/officeart/2018/2/layout/IconVerticalSolidList"/>
    <dgm:cxn modelId="{BEB25182-7E83-4C8A-8959-61A3EAAF0441}" type="presParOf" srcId="{12E26EEF-67A7-4B13-B0C5-FC8520E7C276}" destId="{6E6A43F6-3F2F-4811-9F10-3E9DE05A3D74}" srcOrd="2" destOrd="0" presId="urn:microsoft.com/office/officeart/2018/2/layout/IconVerticalSolidList"/>
    <dgm:cxn modelId="{511E9B96-B31F-4146-A3B8-DBD4A5501542}" type="presParOf" srcId="{12E26EEF-67A7-4B13-B0C5-FC8520E7C276}" destId="{4DEE44CE-3212-4775-B92B-CA085D4B9C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A36A9D-400B-4D5C-B0FA-D1FE1903F1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E9CC9-640C-432D-B08D-B26D0587E652}">
      <dgm:prSet/>
      <dgm:spPr/>
      <dgm:t>
        <a:bodyPr/>
        <a:lstStyle/>
        <a:p>
          <a:r>
            <a:rPr lang="en-US" b="1"/>
            <a:t>Current Approaches:</a:t>
          </a:r>
          <a:endParaRPr lang="en-US"/>
        </a:p>
      </dgm:t>
    </dgm:pt>
    <dgm:pt modelId="{1C14E42A-A50F-4796-A519-56F920F7253E}" type="parTrans" cxnId="{12B2E394-C327-4862-9071-9CC4B0F64D84}">
      <dgm:prSet/>
      <dgm:spPr/>
      <dgm:t>
        <a:bodyPr/>
        <a:lstStyle/>
        <a:p>
          <a:endParaRPr lang="en-US"/>
        </a:p>
      </dgm:t>
    </dgm:pt>
    <dgm:pt modelId="{DF9D84AE-6FB3-4F4B-9968-5768EBF56B6A}" type="sibTrans" cxnId="{12B2E394-C327-4862-9071-9CC4B0F64D84}">
      <dgm:prSet/>
      <dgm:spPr/>
      <dgm:t>
        <a:bodyPr/>
        <a:lstStyle/>
        <a:p>
          <a:endParaRPr lang="en-US"/>
        </a:p>
      </dgm:t>
    </dgm:pt>
    <dgm:pt modelId="{BCFF175B-D6FA-4D96-AB38-30D2E3FCB6BE}">
      <dgm:prSet/>
      <dgm:spPr>
        <a:solidFill>
          <a:srgbClr val="FFA90D"/>
        </a:solidFill>
      </dgm:spPr>
      <dgm:t>
        <a:bodyPr/>
        <a:lstStyle/>
        <a:p>
          <a:r>
            <a:rPr lang="en-US" b="1"/>
            <a:t>Traditional Statistical Models:</a:t>
          </a:r>
          <a:r>
            <a:rPr lang="en-US"/>
            <a:t> </a:t>
          </a:r>
        </a:p>
      </dgm:t>
    </dgm:pt>
    <dgm:pt modelId="{6C94F3AA-9C98-46D9-9E83-FA80A6312327}" type="parTrans" cxnId="{216DB02B-6478-4CF9-A3C4-20330265D887}">
      <dgm:prSet/>
      <dgm:spPr/>
      <dgm:t>
        <a:bodyPr/>
        <a:lstStyle/>
        <a:p>
          <a:endParaRPr lang="en-US"/>
        </a:p>
      </dgm:t>
    </dgm:pt>
    <dgm:pt modelId="{441B41A6-831D-4ECE-8168-285FE30A7BEC}" type="sibTrans" cxnId="{216DB02B-6478-4CF9-A3C4-20330265D887}">
      <dgm:prSet/>
      <dgm:spPr/>
      <dgm:t>
        <a:bodyPr/>
        <a:lstStyle/>
        <a:p>
          <a:endParaRPr lang="en-US"/>
        </a:p>
      </dgm:t>
    </dgm:pt>
    <dgm:pt modelId="{2C10DA43-FA26-4024-89E8-ECEAE0E26F99}">
      <dgm:prSet/>
      <dgm:spPr/>
      <dgm:t>
        <a:bodyPr/>
        <a:lstStyle/>
        <a:p>
          <a:pPr algn="just"/>
          <a:r>
            <a:rPr lang="en-US" b="1" dirty="0"/>
            <a:t>Linear Regression</a:t>
          </a:r>
          <a:r>
            <a:rPr lang="en-US" dirty="0"/>
            <a:t>: Predicts traffic incidents from continuous variables like traffic volume and weather conditions.</a:t>
          </a:r>
        </a:p>
      </dgm:t>
    </dgm:pt>
    <dgm:pt modelId="{3ABF5478-C4D4-48AA-BCAD-11EF62216076}" type="parTrans" cxnId="{BE2AA85C-B8B4-472B-82C8-1ABC3B3449B6}">
      <dgm:prSet/>
      <dgm:spPr/>
      <dgm:t>
        <a:bodyPr/>
        <a:lstStyle/>
        <a:p>
          <a:endParaRPr lang="en-US"/>
        </a:p>
      </dgm:t>
    </dgm:pt>
    <dgm:pt modelId="{A2D17E62-F49D-4670-A866-05BF59F4FE25}" type="sibTrans" cxnId="{BE2AA85C-B8B4-472B-82C8-1ABC3B3449B6}">
      <dgm:prSet/>
      <dgm:spPr/>
      <dgm:t>
        <a:bodyPr/>
        <a:lstStyle/>
        <a:p>
          <a:endParaRPr lang="en-US"/>
        </a:p>
      </dgm:t>
    </dgm:pt>
    <dgm:pt modelId="{7A0C3B04-C40D-41AC-9CC7-5BE5793983F2}">
      <dgm:prSet/>
      <dgm:spPr/>
      <dgm:t>
        <a:bodyPr/>
        <a:lstStyle/>
        <a:p>
          <a:pPr algn="just"/>
          <a:r>
            <a:rPr lang="en-US" b="1" dirty="0"/>
            <a:t>Logistic Regression</a:t>
          </a:r>
          <a:r>
            <a:rPr lang="en-US" dirty="0"/>
            <a:t>: Calculates the probability of traffic incidents using categorical and continuous variables.</a:t>
          </a:r>
        </a:p>
      </dgm:t>
    </dgm:pt>
    <dgm:pt modelId="{F90C175C-4E94-4BC1-B258-FB2C80190A4B}" type="parTrans" cxnId="{808A9B9B-A286-49CF-8F08-173D1E91ED3F}">
      <dgm:prSet/>
      <dgm:spPr/>
      <dgm:t>
        <a:bodyPr/>
        <a:lstStyle/>
        <a:p>
          <a:endParaRPr lang="en-US"/>
        </a:p>
      </dgm:t>
    </dgm:pt>
    <dgm:pt modelId="{A7E6EF57-E80B-4DF4-ABA6-D7C821DEFCFB}" type="sibTrans" cxnId="{808A9B9B-A286-49CF-8F08-173D1E91ED3F}">
      <dgm:prSet/>
      <dgm:spPr/>
      <dgm:t>
        <a:bodyPr/>
        <a:lstStyle/>
        <a:p>
          <a:endParaRPr lang="en-US"/>
        </a:p>
      </dgm:t>
    </dgm:pt>
    <dgm:pt modelId="{A0C59EBE-D8AC-4AFE-B81C-48B22916EA08}">
      <dgm:prSet/>
      <dgm:spPr/>
      <dgm:t>
        <a:bodyPr/>
        <a:lstStyle/>
        <a:p>
          <a:pPr algn="just"/>
          <a:r>
            <a:rPr lang="en-US" b="1" dirty="0"/>
            <a:t>Time Series Analysis</a:t>
          </a:r>
          <a:r>
            <a:rPr lang="en-US" dirty="0"/>
            <a:t>: Identifies trends and seasonal patterns in traffic incident data.</a:t>
          </a:r>
        </a:p>
      </dgm:t>
    </dgm:pt>
    <dgm:pt modelId="{F2D449BE-5139-4172-B493-EC847F12224F}" type="parTrans" cxnId="{A93487E8-E99B-435C-90CF-8B3913BE5E78}">
      <dgm:prSet/>
      <dgm:spPr/>
      <dgm:t>
        <a:bodyPr/>
        <a:lstStyle/>
        <a:p>
          <a:endParaRPr lang="en-US"/>
        </a:p>
      </dgm:t>
    </dgm:pt>
    <dgm:pt modelId="{B245AA93-D1A7-4E7D-8F7E-22BF68AF845F}" type="sibTrans" cxnId="{A93487E8-E99B-435C-90CF-8B3913BE5E78}">
      <dgm:prSet/>
      <dgm:spPr/>
      <dgm:t>
        <a:bodyPr/>
        <a:lstStyle/>
        <a:p>
          <a:endParaRPr lang="en-US"/>
        </a:p>
      </dgm:t>
    </dgm:pt>
    <dgm:pt modelId="{E55F1B7B-B9F3-4879-9568-A7AE5D4AE041}">
      <dgm:prSet/>
      <dgm:spPr>
        <a:solidFill>
          <a:srgbClr val="FFA90D"/>
        </a:solidFill>
      </dgm:spPr>
      <dgm:t>
        <a:bodyPr/>
        <a:lstStyle/>
        <a:p>
          <a:r>
            <a:rPr lang="en-US" b="1"/>
            <a:t>Advanced Machine Learning Models:</a:t>
          </a:r>
          <a:endParaRPr lang="en-US"/>
        </a:p>
      </dgm:t>
    </dgm:pt>
    <dgm:pt modelId="{631EBD5D-0FB0-43F3-95B8-3789E0B94760}" type="parTrans" cxnId="{112B440A-FA3F-4C60-A421-BBEA1BC5AA64}">
      <dgm:prSet/>
      <dgm:spPr/>
      <dgm:t>
        <a:bodyPr/>
        <a:lstStyle/>
        <a:p>
          <a:endParaRPr lang="en-US"/>
        </a:p>
      </dgm:t>
    </dgm:pt>
    <dgm:pt modelId="{DC3E2841-A68E-4C86-BA8C-F7D9D4829305}" type="sibTrans" cxnId="{112B440A-FA3F-4C60-A421-BBEA1BC5AA64}">
      <dgm:prSet/>
      <dgm:spPr/>
      <dgm:t>
        <a:bodyPr/>
        <a:lstStyle/>
        <a:p>
          <a:endParaRPr lang="en-US"/>
        </a:p>
      </dgm:t>
    </dgm:pt>
    <dgm:pt modelId="{76D9E977-926D-4909-8539-5048F4EFDF0C}">
      <dgm:prSet/>
      <dgm:spPr/>
      <dgm:t>
        <a:bodyPr/>
        <a:lstStyle/>
        <a:p>
          <a:pPr algn="just"/>
          <a:r>
            <a:rPr lang="en-US" b="1" dirty="0"/>
            <a:t>Neural Networks</a:t>
          </a:r>
          <a:r>
            <a:rPr lang="en-US" dirty="0"/>
            <a:t>: Capture complex, non-linear relationships in traffic data.</a:t>
          </a:r>
        </a:p>
      </dgm:t>
    </dgm:pt>
    <dgm:pt modelId="{EF728FFB-B99D-4C5E-A2B9-1DA6B27A34A1}" type="parTrans" cxnId="{B261A3E0-A2F7-4923-A299-E327AF5F412D}">
      <dgm:prSet/>
      <dgm:spPr/>
      <dgm:t>
        <a:bodyPr/>
        <a:lstStyle/>
        <a:p>
          <a:endParaRPr lang="en-US"/>
        </a:p>
      </dgm:t>
    </dgm:pt>
    <dgm:pt modelId="{0A6C1E9C-D179-4C8F-91FE-B64C629FCB15}" type="sibTrans" cxnId="{B261A3E0-A2F7-4923-A299-E327AF5F412D}">
      <dgm:prSet/>
      <dgm:spPr/>
      <dgm:t>
        <a:bodyPr/>
        <a:lstStyle/>
        <a:p>
          <a:endParaRPr lang="en-US"/>
        </a:p>
      </dgm:t>
    </dgm:pt>
    <dgm:pt modelId="{17EFAEA4-71A7-4D57-B647-297BDD994100}">
      <dgm:prSet/>
      <dgm:spPr/>
      <dgm:t>
        <a:bodyPr/>
        <a:lstStyle/>
        <a:p>
          <a:pPr algn="just"/>
          <a:r>
            <a:rPr lang="en-US" b="1" dirty="0"/>
            <a:t>Support Vector Machines</a:t>
          </a:r>
          <a:r>
            <a:rPr lang="en-US" dirty="0"/>
            <a:t>: Effective for classification and regression.</a:t>
          </a:r>
        </a:p>
      </dgm:t>
    </dgm:pt>
    <dgm:pt modelId="{8ABB58E7-D1FB-4F55-9BFD-DA6B2C456C30}" type="parTrans" cxnId="{24F35869-5BE9-44AF-B774-7ECCCAB028CD}">
      <dgm:prSet/>
      <dgm:spPr/>
      <dgm:t>
        <a:bodyPr/>
        <a:lstStyle/>
        <a:p>
          <a:endParaRPr lang="en-US"/>
        </a:p>
      </dgm:t>
    </dgm:pt>
    <dgm:pt modelId="{DEFC4685-15C4-4C60-BB00-CE039FEF7969}" type="sibTrans" cxnId="{24F35869-5BE9-44AF-B774-7ECCCAB028CD}">
      <dgm:prSet/>
      <dgm:spPr/>
      <dgm:t>
        <a:bodyPr/>
        <a:lstStyle/>
        <a:p>
          <a:endParaRPr lang="en-US"/>
        </a:p>
      </dgm:t>
    </dgm:pt>
    <dgm:pt modelId="{75C0016F-9393-4C83-BD03-9DA6E5A12AFF}">
      <dgm:prSet/>
      <dgm:spPr/>
      <dgm:t>
        <a:bodyPr/>
        <a:lstStyle/>
        <a:p>
          <a:pPr algn="just"/>
          <a:r>
            <a:rPr lang="en-US" b="1" dirty="0"/>
            <a:t>Random Forests</a:t>
          </a:r>
          <a:r>
            <a:rPr lang="en-US" dirty="0"/>
            <a:t>: Combine decision trees to enhance prediction robustness.</a:t>
          </a:r>
          <a:br>
            <a:rPr lang="en-US" dirty="0"/>
          </a:br>
          <a:br>
            <a:rPr lang="en-US" dirty="0"/>
          </a:br>
          <a:endParaRPr lang="en-US" dirty="0"/>
        </a:p>
      </dgm:t>
    </dgm:pt>
    <dgm:pt modelId="{3336E754-C0B0-4317-A82A-1179556BF813}" type="parTrans" cxnId="{43844B60-3D06-4E2C-82B7-62EC9530FA43}">
      <dgm:prSet/>
      <dgm:spPr/>
      <dgm:t>
        <a:bodyPr/>
        <a:lstStyle/>
        <a:p>
          <a:endParaRPr lang="en-US"/>
        </a:p>
      </dgm:t>
    </dgm:pt>
    <dgm:pt modelId="{D274828A-9C38-4869-B9EE-32142C35A6A0}" type="sibTrans" cxnId="{43844B60-3D06-4E2C-82B7-62EC9530FA43}">
      <dgm:prSet/>
      <dgm:spPr/>
      <dgm:t>
        <a:bodyPr/>
        <a:lstStyle/>
        <a:p>
          <a:endParaRPr lang="en-US"/>
        </a:p>
      </dgm:t>
    </dgm:pt>
    <dgm:pt modelId="{856A718A-D5D9-441B-93EB-881271D74D81}" type="pres">
      <dgm:prSet presAssocID="{BFA36A9D-400B-4D5C-B0FA-D1FE1903F1F0}" presName="linear" presStyleCnt="0">
        <dgm:presLayoutVars>
          <dgm:animLvl val="lvl"/>
          <dgm:resizeHandles val="exact"/>
        </dgm:presLayoutVars>
      </dgm:prSet>
      <dgm:spPr/>
    </dgm:pt>
    <dgm:pt modelId="{A07B26EF-9DA4-4C9E-B5D9-F5D04AADC33C}" type="pres">
      <dgm:prSet presAssocID="{37BE9CC9-640C-432D-B08D-B26D0587E65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4450DD-6A4F-4713-8907-59BCD7B26FFF}" type="pres">
      <dgm:prSet presAssocID="{DF9D84AE-6FB3-4F4B-9968-5768EBF56B6A}" presName="spacer" presStyleCnt="0"/>
      <dgm:spPr/>
    </dgm:pt>
    <dgm:pt modelId="{5E978BFA-7E41-4716-9D02-514B40AB3895}" type="pres">
      <dgm:prSet presAssocID="{BCFF175B-D6FA-4D96-AB38-30D2E3FCB6B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73A5C3-AB88-481A-920A-2F0A6DC1C684}" type="pres">
      <dgm:prSet presAssocID="{BCFF175B-D6FA-4D96-AB38-30D2E3FCB6BE}" presName="childText" presStyleLbl="revTx" presStyleIdx="0" presStyleCnt="2">
        <dgm:presLayoutVars>
          <dgm:bulletEnabled val="1"/>
        </dgm:presLayoutVars>
      </dgm:prSet>
      <dgm:spPr/>
    </dgm:pt>
    <dgm:pt modelId="{3B8EAE59-DB87-4C3C-BB3A-EBE74CFCA1D9}" type="pres">
      <dgm:prSet presAssocID="{E55F1B7B-B9F3-4879-9568-A7AE5D4AE04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BBCB90-A530-44D4-AEBB-1C9BFE24B0D4}" type="pres">
      <dgm:prSet presAssocID="{E55F1B7B-B9F3-4879-9568-A7AE5D4AE04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4E79106-42D0-42E2-9175-23B69F32517F}" type="presOf" srcId="{75C0016F-9393-4C83-BD03-9DA6E5A12AFF}" destId="{D0BBCB90-A530-44D4-AEBB-1C9BFE24B0D4}" srcOrd="0" destOrd="2" presId="urn:microsoft.com/office/officeart/2005/8/layout/vList2"/>
    <dgm:cxn modelId="{112B440A-FA3F-4C60-A421-BBEA1BC5AA64}" srcId="{BFA36A9D-400B-4D5C-B0FA-D1FE1903F1F0}" destId="{E55F1B7B-B9F3-4879-9568-A7AE5D4AE041}" srcOrd="2" destOrd="0" parTransId="{631EBD5D-0FB0-43F3-95B8-3789E0B94760}" sibTransId="{DC3E2841-A68E-4C86-BA8C-F7D9D4829305}"/>
    <dgm:cxn modelId="{216DB02B-6478-4CF9-A3C4-20330265D887}" srcId="{BFA36A9D-400B-4D5C-B0FA-D1FE1903F1F0}" destId="{BCFF175B-D6FA-4D96-AB38-30D2E3FCB6BE}" srcOrd="1" destOrd="0" parTransId="{6C94F3AA-9C98-46D9-9E83-FA80A6312327}" sibTransId="{441B41A6-831D-4ECE-8168-285FE30A7BEC}"/>
    <dgm:cxn modelId="{B0158B37-5816-41CE-B100-D27C01FC6A7F}" type="presOf" srcId="{E55F1B7B-B9F3-4879-9568-A7AE5D4AE041}" destId="{3B8EAE59-DB87-4C3C-BB3A-EBE74CFCA1D9}" srcOrd="0" destOrd="0" presId="urn:microsoft.com/office/officeart/2005/8/layout/vList2"/>
    <dgm:cxn modelId="{50005F3A-1ED9-44B1-B077-62C51AE3F1B6}" type="presOf" srcId="{BCFF175B-D6FA-4D96-AB38-30D2E3FCB6BE}" destId="{5E978BFA-7E41-4716-9D02-514B40AB3895}" srcOrd="0" destOrd="0" presId="urn:microsoft.com/office/officeart/2005/8/layout/vList2"/>
    <dgm:cxn modelId="{13C4195C-EAFC-4D42-8149-5F6B02A59684}" type="presOf" srcId="{2C10DA43-FA26-4024-89E8-ECEAE0E26F99}" destId="{CC73A5C3-AB88-481A-920A-2F0A6DC1C684}" srcOrd="0" destOrd="0" presId="urn:microsoft.com/office/officeart/2005/8/layout/vList2"/>
    <dgm:cxn modelId="{BE2AA85C-B8B4-472B-82C8-1ABC3B3449B6}" srcId="{BCFF175B-D6FA-4D96-AB38-30D2E3FCB6BE}" destId="{2C10DA43-FA26-4024-89E8-ECEAE0E26F99}" srcOrd="0" destOrd="0" parTransId="{3ABF5478-C4D4-48AA-BCAD-11EF62216076}" sibTransId="{A2D17E62-F49D-4670-A866-05BF59F4FE25}"/>
    <dgm:cxn modelId="{43844B60-3D06-4E2C-82B7-62EC9530FA43}" srcId="{E55F1B7B-B9F3-4879-9568-A7AE5D4AE041}" destId="{75C0016F-9393-4C83-BD03-9DA6E5A12AFF}" srcOrd="2" destOrd="0" parTransId="{3336E754-C0B0-4317-A82A-1179556BF813}" sibTransId="{D274828A-9C38-4869-B9EE-32142C35A6A0}"/>
    <dgm:cxn modelId="{24F35869-5BE9-44AF-B774-7ECCCAB028CD}" srcId="{E55F1B7B-B9F3-4879-9568-A7AE5D4AE041}" destId="{17EFAEA4-71A7-4D57-B647-297BDD994100}" srcOrd="1" destOrd="0" parTransId="{8ABB58E7-D1FB-4F55-9BFD-DA6B2C456C30}" sibTransId="{DEFC4685-15C4-4C60-BB00-CE039FEF7969}"/>
    <dgm:cxn modelId="{604FEA6A-7C9A-4985-ACC1-435C2E2BCA5D}" type="presOf" srcId="{BFA36A9D-400B-4D5C-B0FA-D1FE1903F1F0}" destId="{856A718A-D5D9-441B-93EB-881271D74D81}" srcOrd="0" destOrd="0" presId="urn:microsoft.com/office/officeart/2005/8/layout/vList2"/>
    <dgm:cxn modelId="{890C1B50-16E8-4B72-B4CF-02F3F927F9A0}" type="presOf" srcId="{7A0C3B04-C40D-41AC-9CC7-5BE5793983F2}" destId="{CC73A5C3-AB88-481A-920A-2F0A6DC1C684}" srcOrd="0" destOrd="1" presId="urn:microsoft.com/office/officeart/2005/8/layout/vList2"/>
    <dgm:cxn modelId="{12B2E394-C327-4862-9071-9CC4B0F64D84}" srcId="{BFA36A9D-400B-4D5C-B0FA-D1FE1903F1F0}" destId="{37BE9CC9-640C-432D-B08D-B26D0587E652}" srcOrd="0" destOrd="0" parTransId="{1C14E42A-A50F-4796-A519-56F920F7253E}" sibTransId="{DF9D84AE-6FB3-4F4B-9968-5768EBF56B6A}"/>
    <dgm:cxn modelId="{808A9B9B-A286-49CF-8F08-173D1E91ED3F}" srcId="{BCFF175B-D6FA-4D96-AB38-30D2E3FCB6BE}" destId="{7A0C3B04-C40D-41AC-9CC7-5BE5793983F2}" srcOrd="1" destOrd="0" parTransId="{F90C175C-4E94-4BC1-B258-FB2C80190A4B}" sibTransId="{A7E6EF57-E80B-4DF4-ABA6-D7C821DEFCFB}"/>
    <dgm:cxn modelId="{E1EF3BD2-9B62-43DB-86ED-6EBB4A4F2018}" type="presOf" srcId="{76D9E977-926D-4909-8539-5048F4EFDF0C}" destId="{D0BBCB90-A530-44D4-AEBB-1C9BFE24B0D4}" srcOrd="0" destOrd="0" presId="urn:microsoft.com/office/officeart/2005/8/layout/vList2"/>
    <dgm:cxn modelId="{03FBE0D5-D15B-4B60-992F-37ABA25317E7}" type="presOf" srcId="{37BE9CC9-640C-432D-B08D-B26D0587E652}" destId="{A07B26EF-9DA4-4C9E-B5D9-F5D04AADC33C}" srcOrd="0" destOrd="0" presId="urn:microsoft.com/office/officeart/2005/8/layout/vList2"/>
    <dgm:cxn modelId="{B261A3E0-A2F7-4923-A299-E327AF5F412D}" srcId="{E55F1B7B-B9F3-4879-9568-A7AE5D4AE041}" destId="{76D9E977-926D-4909-8539-5048F4EFDF0C}" srcOrd="0" destOrd="0" parTransId="{EF728FFB-B99D-4C5E-A2B9-1DA6B27A34A1}" sibTransId="{0A6C1E9C-D179-4C8F-91FE-B64C629FCB15}"/>
    <dgm:cxn modelId="{A812C5E6-18D9-4642-9A88-03E22234F1FE}" type="presOf" srcId="{A0C59EBE-D8AC-4AFE-B81C-48B22916EA08}" destId="{CC73A5C3-AB88-481A-920A-2F0A6DC1C684}" srcOrd="0" destOrd="2" presId="urn:microsoft.com/office/officeart/2005/8/layout/vList2"/>
    <dgm:cxn modelId="{A93487E8-E99B-435C-90CF-8B3913BE5E78}" srcId="{BCFF175B-D6FA-4D96-AB38-30D2E3FCB6BE}" destId="{A0C59EBE-D8AC-4AFE-B81C-48B22916EA08}" srcOrd="2" destOrd="0" parTransId="{F2D449BE-5139-4172-B493-EC847F12224F}" sibTransId="{B245AA93-D1A7-4E7D-8F7E-22BF68AF845F}"/>
    <dgm:cxn modelId="{E58F93F7-D838-46A8-B58C-CADEEBE0A113}" type="presOf" srcId="{17EFAEA4-71A7-4D57-B647-297BDD994100}" destId="{D0BBCB90-A530-44D4-AEBB-1C9BFE24B0D4}" srcOrd="0" destOrd="1" presId="urn:microsoft.com/office/officeart/2005/8/layout/vList2"/>
    <dgm:cxn modelId="{5AFADD1A-16A3-4674-B9A3-AE0620098FF2}" type="presParOf" srcId="{856A718A-D5D9-441B-93EB-881271D74D81}" destId="{A07B26EF-9DA4-4C9E-B5D9-F5D04AADC33C}" srcOrd="0" destOrd="0" presId="urn:microsoft.com/office/officeart/2005/8/layout/vList2"/>
    <dgm:cxn modelId="{E1A153EA-C9D6-40BB-A159-951F46C9F547}" type="presParOf" srcId="{856A718A-D5D9-441B-93EB-881271D74D81}" destId="{084450DD-6A4F-4713-8907-59BCD7B26FFF}" srcOrd="1" destOrd="0" presId="urn:microsoft.com/office/officeart/2005/8/layout/vList2"/>
    <dgm:cxn modelId="{4F1FE70C-3430-48C2-89C7-AF2D7FF78AE1}" type="presParOf" srcId="{856A718A-D5D9-441B-93EB-881271D74D81}" destId="{5E978BFA-7E41-4716-9D02-514B40AB3895}" srcOrd="2" destOrd="0" presId="urn:microsoft.com/office/officeart/2005/8/layout/vList2"/>
    <dgm:cxn modelId="{FBE04B69-FDF2-4EBF-B481-4892787E715C}" type="presParOf" srcId="{856A718A-D5D9-441B-93EB-881271D74D81}" destId="{CC73A5C3-AB88-481A-920A-2F0A6DC1C684}" srcOrd="3" destOrd="0" presId="urn:microsoft.com/office/officeart/2005/8/layout/vList2"/>
    <dgm:cxn modelId="{BF7EFCE8-8713-4B94-BBEE-B748984187AC}" type="presParOf" srcId="{856A718A-D5D9-441B-93EB-881271D74D81}" destId="{3B8EAE59-DB87-4C3C-BB3A-EBE74CFCA1D9}" srcOrd="4" destOrd="0" presId="urn:microsoft.com/office/officeart/2005/8/layout/vList2"/>
    <dgm:cxn modelId="{AAE3A393-2A19-4454-9A57-EFB010327D7B}" type="presParOf" srcId="{856A718A-D5D9-441B-93EB-881271D74D81}" destId="{D0BBCB90-A530-44D4-AEBB-1C9BFE24B0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798FC4-5849-4A75-9129-8B90FD5D79A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9CE23D-AF82-4129-93EB-DBA369979CAA}">
      <dgm:prSet custT="1"/>
      <dgm:spPr/>
      <dgm:t>
        <a:bodyPr/>
        <a:lstStyle/>
        <a:p>
          <a:pPr algn="l"/>
          <a:r>
            <a:rPr lang="en-IN" sz="1800" b="1" dirty="0"/>
            <a:t>Gaps Identified</a:t>
          </a:r>
          <a:endParaRPr lang="en-US" sz="1800" dirty="0"/>
        </a:p>
      </dgm:t>
    </dgm:pt>
    <dgm:pt modelId="{5545BC73-330A-4949-A1E9-56C7CA0915E6}" type="parTrans" cxnId="{F2F33B54-D531-4445-B61C-56968A80313B}">
      <dgm:prSet/>
      <dgm:spPr/>
      <dgm:t>
        <a:bodyPr/>
        <a:lstStyle/>
        <a:p>
          <a:endParaRPr lang="en-US"/>
        </a:p>
      </dgm:t>
    </dgm:pt>
    <dgm:pt modelId="{2F53ABD1-CE66-42F4-B89D-46058DB1D8FF}" type="sibTrans" cxnId="{F2F33B54-D531-4445-B61C-56968A80313B}">
      <dgm:prSet/>
      <dgm:spPr/>
      <dgm:t>
        <a:bodyPr/>
        <a:lstStyle/>
        <a:p>
          <a:endParaRPr lang="en-US"/>
        </a:p>
      </dgm:t>
    </dgm:pt>
    <dgm:pt modelId="{6A6DAB46-FE0D-4039-B39F-CB769F3459D8}">
      <dgm:prSet custT="1"/>
      <dgm:spPr>
        <a:solidFill>
          <a:srgbClr val="FFA90D"/>
        </a:solidFill>
      </dgm:spPr>
      <dgm:t>
        <a:bodyPr/>
        <a:lstStyle/>
        <a:p>
          <a:pPr algn="l"/>
          <a:r>
            <a:rPr lang="en-US" sz="1600" b="1" dirty="0"/>
            <a:t>Lack of Urban Growth Integration:</a:t>
          </a:r>
          <a:endParaRPr lang="en-US" sz="1600" dirty="0"/>
        </a:p>
      </dgm:t>
    </dgm:pt>
    <dgm:pt modelId="{BF123D32-859E-4485-8324-8BEAF543326D}" type="parTrans" cxnId="{B4795F5D-8948-4616-B61D-E459858ECD54}">
      <dgm:prSet/>
      <dgm:spPr/>
      <dgm:t>
        <a:bodyPr/>
        <a:lstStyle/>
        <a:p>
          <a:endParaRPr lang="en-US"/>
        </a:p>
      </dgm:t>
    </dgm:pt>
    <dgm:pt modelId="{BED67930-FB60-4128-B6D7-2340E2DD324E}" type="sibTrans" cxnId="{B4795F5D-8948-4616-B61D-E459858ECD54}">
      <dgm:prSet/>
      <dgm:spPr/>
      <dgm:t>
        <a:bodyPr/>
        <a:lstStyle/>
        <a:p>
          <a:endParaRPr lang="en-US"/>
        </a:p>
      </dgm:t>
    </dgm:pt>
    <dgm:pt modelId="{35E1C91C-3B45-4533-BCAD-C525CAB65F3C}">
      <dgm:prSet custT="1"/>
      <dgm:spPr>
        <a:solidFill>
          <a:schemeClr val="bg1"/>
        </a:solidFill>
      </dgm:spPr>
      <dgm:t>
        <a:bodyPr/>
        <a:lstStyle/>
        <a:p>
          <a:pPr algn="l"/>
          <a:r>
            <a:rPr lang="en-US" sz="1600" b="1" dirty="0">
              <a:solidFill>
                <a:schemeClr val="tx1"/>
              </a:solidFill>
            </a:rPr>
            <a:t>Urban Development</a:t>
          </a:r>
          <a:r>
            <a:rPr lang="en-US" sz="1600" dirty="0">
              <a:solidFill>
                <a:schemeClr val="tx1"/>
              </a:solidFill>
            </a:rPr>
            <a:t>: Current models often overlook how ongoing city projects reshape traffic patterns.</a:t>
          </a:r>
        </a:p>
      </dgm:t>
    </dgm:pt>
    <dgm:pt modelId="{CA0F14C6-4F6E-4CAC-8FA9-3C9456DEC563}" type="parTrans" cxnId="{7A7A1620-F9E7-403E-BF67-9ACC1A7A1CF9}">
      <dgm:prSet/>
      <dgm:spPr/>
      <dgm:t>
        <a:bodyPr/>
        <a:lstStyle/>
        <a:p>
          <a:endParaRPr lang="en-US"/>
        </a:p>
      </dgm:t>
    </dgm:pt>
    <dgm:pt modelId="{B595B77E-7190-4522-A7A8-904C7B131DE0}" type="sibTrans" cxnId="{7A7A1620-F9E7-403E-BF67-9ACC1A7A1CF9}">
      <dgm:prSet/>
      <dgm:spPr/>
      <dgm:t>
        <a:bodyPr/>
        <a:lstStyle/>
        <a:p>
          <a:endParaRPr lang="en-US"/>
        </a:p>
      </dgm:t>
    </dgm:pt>
    <dgm:pt modelId="{FD159CCD-F39B-488C-B09F-5B31F7C43FB7}">
      <dgm:prSet custT="1"/>
      <dgm:spPr>
        <a:solidFill>
          <a:schemeClr val="bg1"/>
        </a:solidFill>
      </dgm:spPr>
      <dgm:t>
        <a:bodyPr/>
        <a:lstStyle/>
        <a:p>
          <a:pPr algn="l"/>
          <a:r>
            <a:rPr lang="en-US" sz="1600" b="1" dirty="0">
              <a:solidFill>
                <a:schemeClr val="tx1"/>
              </a:solidFill>
            </a:rPr>
            <a:t>Population Dynamics</a:t>
          </a:r>
          <a:r>
            <a:rPr lang="en-US" sz="1600" dirty="0">
              <a:solidFill>
                <a:schemeClr val="tx1"/>
              </a:solidFill>
            </a:rPr>
            <a:t>: Existing approaches inadequately model migration's impact on transportation infrastructure.</a:t>
          </a:r>
        </a:p>
      </dgm:t>
    </dgm:pt>
    <dgm:pt modelId="{EB2B5A8F-D4D5-4557-AD43-AA0A7C7B3703}" type="parTrans" cxnId="{B8D28AE5-FA86-465C-9F91-5D8CC0A0094B}">
      <dgm:prSet/>
      <dgm:spPr/>
      <dgm:t>
        <a:bodyPr/>
        <a:lstStyle/>
        <a:p>
          <a:endParaRPr lang="en-US"/>
        </a:p>
      </dgm:t>
    </dgm:pt>
    <dgm:pt modelId="{531B3F09-BA71-4EA7-AD73-2B32ED69C3F0}" type="sibTrans" cxnId="{B8D28AE5-FA86-465C-9F91-5D8CC0A0094B}">
      <dgm:prSet/>
      <dgm:spPr/>
      <dgm:t>
        <a:bodyPr/>
        <a:lstStyle/>
        <a:p>
          <a:endParaRPr lang="en-US"/>
        </a:p>
      </dgm:t>
    </dgm:pt>
    <dgm:pt modelId="{D2F4516C-8578-44EE-A7D7-0D42436FB305}">
      <dgm:prSet custT="1"/>
      <dgm:spPr>
        <a:solidFill>
          <a:srgbClr val="FFA90D"/>
        </a:solidFill>
      </dgm:spPr>
      <dgm:t>
        <a:bodyPr/>
        <a:lstStyle/>
        <a:p>
          <a:pPr algn="l"/>
          <a:r>
            <a:rPr lang="en-US" sz="1600" b="1" dirty="0"/>
            <a:t>Limited Predictive Accuracy in Dynamic Conditions:</a:t>
          </a:r>
          <a:endParaRPr lang="en-US" sz="1600" dirty="0"/>
        </a:p>
      </dgm:t>
    </dgm:pt>
    <dgm:pt modelId="{F2A331CA-868B-409C-A236-45B1DE911663}" type="parTrans" cxnId="{305BAE29-31FD-44F4-9988-13B9F1DB58E7}">
      <dgm:prSet/>
      <dgm:spPr/>
      <dgm:t>
        <a:bodyPr/>
        <a:lstStyle/>
        <a:p>
          <a:endParaRPr lang="en-US"/>
        </a:p>
      </dgm:t>
    </dgm:pt>
    <dgm:pt modelId="{FD06CFD7-7277-457F-AC3D-81A8FBC74F32}" type="sibTrans" cxnId="{305BAE29-31FD-44F4-9988-13B9F1DB58E7}">
      <dgm:prSet/>
      <dgm:spPr/>
      <dgm:t>
        <a:bodyPr/>
        <a:lstStyle/>
        <a:p>
          <a:endParaRPr lang="en-US"/>
        </a:p>
      </dgm:t>
    </dgm:pt>
    <dgm:pt modelId="{A7B0A009-FAF4-4CC7-A083-94022B8490A3}">
      <dgm:prSet custT="1"/>
      <dgm:spPr>
        <a:solidFill>
          <a:schemeClr val="bg1"/>
        </a:solidFill>
      </dgm:spPr>
      <dgm:t>
        <a:bodyPr/>
        <a:lstStyle/>
        <a:p>
          <a:pPr algn="just"/>
          <a:r>
            <a:rPr lang="en-US" sz="1600" b="1" dirty="0">
              <a:solidFill>
                <a:schemeClr val="tx1"/>
              </a:solidFill>
            </a:rPr>
            <a:t>Real-Time Data</a:t>
          </a:r>
          <a:r>
            <a:rPr lang="en-US" sz="1600" dirty="0">
              <a:solidFill>
                <a:schemeClr val="tx1"/>
              </a:solidFill>
            </a:rPr>
            <a:t>: Limited integration of sensors and IoT data hinders predictive accuracy.</a:t>
          </a:r>
        </a:p>
      </dgm:t>
    </dgm:pt>
    <dgm:pt modelId="{170DD167-3191-4D9C-A577-5687C76604B9}" type="parTrans" cxnId="{410424CD-6341-4EDE-9287-5FA93A1F635B}">
      <dgm:prSet/>
      <dgm:spPr/>
      <dgm:t>
        <a:bodyPr/>
        <a:lstStyle/>
        <a:p>
          <a:endParaRPr lang="en-US"/>
        </a:p>
      </dgm:t>
    </dgm:pt>
    <dgm:pt modelId="{2650E4D5-8D08-4647-AAF7-7C14C1F14D96}" type="sibTrans" cxnId="{410424CD-6341-4EDE-9287-5FA93A1F635B}">
      <dgm:prSet/>
      <dgm:spPr/>
      <dgm:t>
        <a:bodyPr/>
        <a:lstStyle/>
        <a:p>
          <a:endParaRPr lang="en-US"/>
        </a:p>
      </dgm:t>
    </dgm:pt>
    <dgm:pt modelId="{FA67F740-1646-4B16-B87A-1FA7036DE569}">
      <dgm:prSet custT="1"/>
      <dgm:spPr>
        <a:solidFill>
          <a:schemeClr val="bg1"/>
        </a:solidFill>
      </dgm:spPr>
      <dgm:t>
        <a:bodyPr/>
        <a:lstStyle/>
        <a:p>
          <a:pPr algn="ctr"/>
          <a:endParaRPr lang="en-US" sz="1600" b="1" dirty="0">
            <a:solidFill>
              <a:schemeClr val="tx1"/>
            </a:solidFill>
          </a:endParaRPr>
        </a:p>
        <a:p>
          <a:pPr algn="l"/>
          <a:r>
            <a:rPr lang="en-US" sz="1600" b="1" dirty="0">
              <a:solidFill>
                <a:schemeClr val="tx1"/>
              </a:solidFill>
            </a:rPr>
            <a:t>Weather Impact</a:t>
          </a:r>
          <a:r>
            <a:rPr lang="en-US" sz="1600" dirty="0">
              <a:solidFill>
                <a:schemeClr val="tx1"/>
              </a:solidFill>
            </a:rPr>
            <a:t>: Insufficient modeling of weather conditions on traffic patterns.</a:t>
          </a:r>
          <a:br>
            <a:rPr lang="en-US" sz="1600" dirty="0">
              <a:solidFill>
                <a:schemeClr val="tx1"/>
              </a:solidFill>
            </a:rPr>
          </a:br>
          <a:br>
            <a:rPr lang="en-US" sz="1200" dirty="0">
              <a:solidFill>
                <a:schemeClr val="tx1"/>
              </a:solidFill>
            </a:rPr>
          </a:br>
          <a:endParaRPr lang="en-US" sz="1200" dirty="0">
            <a:solidFill>
              <a:schemeClr val="tx1"/>
            </a:solidFill>
          </a:endParaRPr>
        </a:p>
      </dgm:t>
    </dgm:pt>
    <dgm:pt modelId="{57A96711-E2EF-41E4-B5D5-C22C8D2E9D2C}" type="parTrans" cxnId="{20A5E7D7-28C2-4BED-A0A3-2DCAF45A3217}">
      <dgm:prSet/>
      <dgm:spPr/>
      <dgm:t>
        <a:bodyPr/>
        <a:lstStyle/>
        <a:p>
          <a:endParaRPr lang="en-US"/>
        </a:p>
      </dgm:t>
    </dgm:pt>
    <dgm:pt modelId="{B5FAADB0-1DE9-49C7-A0F0-3468B8285518}" type="sibTrans" cxnId="{20A5E7D7-28C2-4BED-A0A3-2DCAF45A3217}">
      <dgm:prSet/>
      <dgm:spPr/>
      <dgm:t>
        <a:bodyPr/>
        <a:lstStyle/>
        <a:p>
          <a:endParaRPr lang="en-US"/>
        </a:p>
      </dgm:t>
    </dgm:pt>
    <dgm:pt modelId="{4E6E77C9-B994-4A09-BE50-EAB7DFE9F9E4}" type="pres">
      <dgm:prSet presAssocID="{A7798FC4-5849-4A75-9129-8B90FD5D79A4}" presName="Name0" presStyleCnt="0">
        <dgm:presLayoutVars>
          <dgm:dir/>
          <dgm:animLvl val="lvl"/>
          <dgm:resizeHandles val="exact"/>
        </dgm:presLayoutVars>
      </dgm:prSet>
      <dgm:spPr/>
    </dgm:pt>
    <dgm:pt modelId="{797B8C90-05C7-4AEE-A46A-BA63B8C0F17F}" type="pres">
      <dgm:prSet presAssocID="{629CE23D-AF82-4129-93EB-DBA369979CAA}" presName="linNode" presStyleCnt="0"/>
      <dgm:spPr/>
    </dgm:pt>
    <dgm:pt modelId="{F15028D0-AD54-43BA-A100-146F79B3667D}" type="pres">
      <dgm:prSet presAssocID="{629CE23D-AF82-4129-93EB-DBA369979CAA}" presName="parentText" presStyleLbl="node1" presStyleIdx="0" presStyleCnt="7" custScaleX="221840" custLinFactNeighborX="-12952" custLinFactNeighborY="5727">
        <dgm:presLayoutVars>
          <dgm:chMax val="1"/>
          <dgm:bulletEnabled val="1"/>
        </dgm:presLayoutVars>
      </dgm:prSet>
      <dgm:spPr/>
    </dgm:pt>
    <dgm:pt modelId="{2574386D-F02E-4BC3-9B68-9F3E5E8F0DC5}" type="pres">
      <dgm:prSet presAssocID="{2F53ABD1-CE66-42F4-B89D-46058DB1D8FF}" presName="sp" presStyleCnt="0"/>
      <dgm:spPr/>
    </dgm:pt>
    <dgm:pt modelId="{B5366DFA-887F-41A8-AAC5-7569DAA01377}" type="pres">
      <dgm:prSet presAssocID="{6A6DAB46-FE0D-4039-B39F-CB769F3459D8}" presName="linNode" presStyleCnt="0"/>
      <dgm:spPr/>
    </dgm:pt>
    <dgm:pt modelId="{8ED3A94D-CF19-4CF0-8DC1-D12A3A02E7FC}" type="pres">
      <dgm:prSet presAssocID="{6A6DAB46-FE0D-4039-B39F-CB769F3459D8}" presName="parentText" presStyleLbl="node1" presStyleIdx="1" presStyleCnt="7" custScaleX="221840" custLinFactNeighborX="-12952" custLinFactNeighborY="5727">
        <dgm:presLayoutVars>
          <dgm:chMax val="1"/>
          <dgm:bulletEnabled val="1"/>
        </dgm:presLayoutVars>
      </dgm:prSet>
      <dgm:spPr/>
    </dgm:pt>
    <dgm:pt modelId="{519413AE-AEBD-4689-9E2D-6D6144E6BAE5}" type="pres">
      <dgm:prSet presAssocID="{BED67930-FB60-4128-B6D7-2340E2DD324E}" presName="sp" presStyleCnt="0"/>
      <dgm:spPr/>
    </dgm:pt>
    <dgm:pt modelId="{7FC79570-89D2-4327-9127-0CC2D1A73EA2}" type="pres">
      <dgm:prSet presAssocID="{35E1C91C-3B45-4533-BCAD-C525CAB65F3C}" presName="linNode" presStyleCnt="0"/>
      <dgm:spPr/>
    </dgm:pt>
    <dgm:pt modelId="{3F070A09-4AC2-4CCC-8769-2CEA3F76FB7F}" type="pres">
      <dgm:prSet presAssocID="{35E1C91C-3B45-4533-BCAD-C525CAB65F3C}" presName="parentText" presStyleLbl="node1" presStyleIdx="2" presStyleCnt="7" custScaleX="221840" custLinFactNeighborX="-12952" custLinFactNeighborY="5727">
        <dgm:presLayoutVars>
          <dgm:chMax val="1"/>
          <dgm:bulletEnabled val="1"/>
        </dgm:presLayoutVars>
      </dgm:prSet>
      <dgm:spPr/>
    </dgm:pt>
    <dgm:pt modelId="{ACD02D1B-0C3C-491B-AECA-E2D4F5DBC53E}" type="pres">
      <dgm:prSet presAssocID="{B595B77E-7190-4522-A7A8-904C7B131DE0}" presName="sp" presStyleCnt="0"/>
      <dgm:spPr/>
    </dgm:pt>
    <dgm:pt modelId="{32BCE1BB-EAEE-4981-B519-5390B3CB25F1}" type="pres">
      <dgm:prSet presAssocID="{FD159CCD-F39B-488C-B09F-5B31F7C43FB7}" presName="linNode" presStyleCnt="0"/>
      <dgm:spPr/>
    </dgm:pt>
    <dgm:pt modelId="{27AA3717-A233-43EE-A284-59E86E896911}" type="pres">
      <dgm:prSet presAssocID="{FD159CCD-F39B-488C-B09F-5B31F7C43FB7}" presName="parentText" presStyleLbl="node1" presStyleIdx="3" presStyleCnt="7" custScaleX="221840" custLinFactNeighborX="-12952" custLinFactNeighborY="5727">
        <dgm:presLayoutVars>
          <dgm:chMax val="1"/>
          <dgm:bulletEnabled val="1"/>
        </dgm:presLayoutVars>
      </dgm:prSet>
      <dgm:spPr/>
    </dgm:pt>
    <dgm:pt modelId="{B4DA4F59-D62B-4C9F-A4C6-84CA6FDCAE07}" type="pres">
      <dgm:prSet presAssocID="{531B3F09-BA71-4EA7-AD73-2B32ED69C3F0}" presName="sp" presStyleCnt="0"/>
      <dgm:spPr/>
    </dgm:pt>
    <dgm:pt modelId="{74DEB1A8-E265-4361-B884-25EB56855C6F}" type="pres">
      <dgm:prSet presAssocID="{D2F4516C-8578-44EE-A7D7-0D42436FB305}" presName="linNode" presStyleCnt="0"/>
      <dgm:spPr/>
    </dgm:pt>
    <dgm:pt modelId="{E402D5E9-951B-405D-893B-E955CDD45089}" type="pres">
      <dgm:prSet presAssocID="{D2F4516C-8578-44EE-A7D7-0D42436FB305}" presName="parentText" presStyleLbl="node1" presStyleIdx="4" presStyleCnt="7" custScaleX="221840" custLinFactNeighborX="-12952" custLinFactNeighborY="5727">
        <dgm:presLayoutVars>
          <dgm:chMax val="1"/>
          <dgm:bulletEnabled val="1"/>
        </dgm:presLayoutVars>
      </dgm:prSet>
      <dgm:spPr/>
    </dgm:pt>
    <dgm:pt modelId="{D6F95879-BF99-4366-89B1-B2605CCB6A75}" type="pres">
      <dgm:prSet presAssocID="{FD06CFD7-7277-457F-AC3D-81A8FBC74F32}" presName="sp" presStyleCnt="0"/>
      <dgm:spPr/>
    </dgm:pt>
    <dgm:pt modelId="{6755570C-4822-4B65-AE0A-655DD209B33C}" type="pres">
      <dgm:prSet presAssocID="{A7B0A009-FAF4-4CC7-A083-94022B8490A3}" presName="linNode" presStyleCnt="0"/>
      <dgm:spPr/>
    </dgm:pt>
    <dgm:pt modelId="{EE642392-C878-49B7-8106-074FF5452F65}" type="pres">
      <dgm:prSet presAssocID="{A7B0A009-FAF4-4CC7-A083-94022B8490A3}" presName="parentText" presStyleLbl="node1" presStyleIdx="5" presStyleCnt="7" custScaleX="221840" custLinFactNeighborX="-12952" custLinFactNeighborY="5727">
        <dgm:presLayoutVars>
          <dgm:chMax val="1"/>
          <dgm:bulletEnabled val="1"/>
        </dgm:presLayoutVars>
      </dgm:prSet>
      <dgm:spPr/>
    </dgm:pt>
    <dgm:pt modelId="{F4EEC4DE-7A6A-40D0-A1C3-6C41CB22D898}" type="pres">
      <dgm:prSet presAssocID="{2650E4D5-8D08-4647-AAF7-7C14C1F14D96}" presName="sp" presStyleCnt="0"/>
      <dgm:spPr/>
    </dgm:pt>
    <dgm:pt modelId="{E917796D-20E5-4379-A3D7-FC353F3429E0}" type="pres">
      <dgm:prSet presAssocID="{FA67F740-1646-4B16-B87A-1FA7036DE569}" presName="linNode" presStyleCnt="0"/>
      <dgm:spPr/>
    </dgm:pt>
    <dgm:pt modelId="{E1DE1D40-F51B-4827-9698-BEEE8C21F437}" type="pres">
      <dgm:prSet presAssocID="{FA67F740-1646-4B16-B87A-1FA7036DE569}" presName="parentText" presStyleLbl="node1" presStyleIdx="6" presStyleCnt="7" custScaleX="221840" custLinFactNeighborX="-12952" custLinFactNeighborY="5727">
        <dgm:presLayoutVars>
          <dgm:chMax val="1"/>
          <dgm:bulletEnabled val="1"/>
        </dgm:presLayoutVars>
      </dgm:prSet>
      <dgm:spPr/>
    </dgm:pt>
  </dgm:ptLst>
  <dgm:cxnLst>
    <dgm:cxn modelId="{0AC44613-D501-4088-B7C0-331451AB2775}" type="presOf" srcId="{FD159CCD-F39B-488C-B09F-5B31F7C43FB7}" destId="{27AA3717-A233-43EE-A284-59E86E896911}" srcOrd="0" destOrd="0" presId="urn:microsoft.com/office/officeart/2005/8/layout/vList5"/>
    <dgm:cxn modelId="{7A7A1620-F9E7-403E-BF67-9ACC1A7A1CF9}" srcId="{A7798FC4-5849-4A75-9129-8B90FD5D79A4}" destId="{35E1C91C-3B45-4533-BCAD-C525CAB65F3C}" srcOrd="2" destOrd="0" parTransId="{CA0F14C6-4F6E-4CAC-8FA9-3C9456DEC563}" sibTransId="{B595B77E-7190-4522-A7A8-904C7B131DE0}"/>
    <dgm:cxn modelId="{305BAE29-31FD-44F4-9988-13B9F1DB58E7}" srcId="{A7798FC4-5849-4A75-9129-8B90FD5D79A4}" destId="{D2F4516C-8578-44EE-A7D7-0D42436FB305}" srcOrd="4" destOrd="0" parTransId="{F2A331CA-868B-409C-A236-45B1DE911663}" sibTransId="{FD06CFD7-7277-457F-AC3D-81A8FBC74F32}"/>
    <dgm:cxn modelId="{55C99D40-B4DB-455E-8E5F-ED22B66F4E55}" type="presOf" srcId="{6A6DAB46-FE0D-4039-B39F-CB769F3459D8}" destId="{8ED3A94D-CF19-4CF0-8DC1-D12A3A02E7FC}" srcOrd="0" destOrd="0" presId="urn:microsoft.com/office/officeart/2005/8/layout/vList5"/>
    <dgm:cxn modelId="{B4795F5D-8948-4616-B61D-E459858ECD54}" srcId="{A7798FC4-5849-4A75-9129-8B90FD5D79A4}" destId="{6A6DAB46-FE0D-4039-B39F-CB769F3459D8}" srcOrd="1" destOrd="0" parTransId="{BF123D32-859E-4485-8324-8BEAF543326D}" sibTransId="{BED67930-FB60-4128-B6D7-2340E2DD324E}"/>
    <dgm:cxn modelId="{2142A043-D30C-4F0F-8C5C-A922201ABE9D}" type="presOf" srcId="{FA67F740-1646-4B16-B87A-1FA7036DE569}" destId="{E1DE1D40-F51B-4827-9698-BEEE8C21F437}" srcOrd="0" destOrd="0" presId="urn:microsoft.com/office/officeart/2005/8/layout/vList5"/>
    <dgm:cxn modelId="{F2F33B54-D531-4445-B61C-56968A80313B}" srcId="{A7798FC4-5849-4A75-9129-8B90FD5D79A4}" destId="{629CE23D-AF82-4129-93EB-DBA369979CAA}" srcOrd="0" destOrd="0" parTransId="{5545BC73-330A-4949-A1E9-56C7CA0915E6}" sibTransId="{2F53ABD1-CE66-42F4-B89D-46058DB1D8FF}"/>
    <dgm:cxn modelId="{A79AD890-EAB9-4A55-AB25-8C8B7161F6EA}" type="presOf" srcId="{A7798FC4-5849-4A75-9129-8B90FD5D79A4}" destId="{4E6E77C9-B994-4A09-BE50-EAB7DFE9F9E4}" srcOrd="0" destOrd="0" presId="urn:microsoft.com/office/officeart/2005/8/layout/vList5"/>
    <dgm:cxn modelId="{33D83092-691B-431F-AFF0-7A2CDB7465D9}" type="presOf" srcId="{35E1C91C-3B45-4533-BCAD-C525CAB65F3C}" destId="{3F070A09-4AC2-4CCC-8769-2CEA3F76FB7F}" srcOrd="0" destOrd="0" presId="urn:microsoft.com/office/officeart/2005/8/layout/vList5"/>
    <dgm:cxn modelId="{EF7130B6-51A5-4B67-95B3-8FAD5D70F621}" type="presOf" srcId="{A7B0A009-FAF4-4CC7-A083-94022B8490A3}" destId="{EE642392-C878-49B7-8106-074FF5452F65}" srcOrd="0" destOrd="0" presId="urn:microsoft.com/office/officeart/2005/8/layout/vList5"/>
    <dgm:cxn modelId="{410424CD-6341-4EDE-9287-5FA93A1F635B}" srcId="{A7798FC4-5849-4A75-9129-8B90FD5D79A4}" destId="{A7B0A009-FAF4-4CC7-A083-94022B8490A3}" srcOrd="5" destOrd="0" parTransId="{170DD167-3191-4D9C-A577-5687C76604B9}" sibTransId="{2650E4D5-8D08-4647-AAF7-7C14C1F14D96}"/>
    <dgm:cxn modelId="{20A5E7D7-28C2-4BED-A0A3-2DCAF45A3217}" srcId="{A7798FC4-5849-4A75-9129-8B90FD5D79A4}" destId="{FA67F740-1646-4B16-B87A-1FA7036DE569}" srcOrd="6" destOrd="0" parTransId="{57A96711-E2EF-41E4-B5D5-C22C8D2E9D2C}" sibTransId="{B5FAADB0-1DE9-49C7-A0F0-3468B8285518}"/>
    <dgm:cxn modelId="{928C88E0-4270-405D-97B6-F3F0EAC2C985}" type="presOf" srcId="{629CE23D-AF82-4129-93EB-DBA369979CAA}" destId="{F15028D0-AD54-43BA-A100-146F79B3667D}" srcOrd="0" destOrd="0" presId="urn:microsoft.com/office/officeart/2005/8/layout/vList5"/>
    <dgm:cxn modelId="{B8D28AE5-FA86-465C-9F91-5D8CC0A0094B}" srcId="{A7798FC4-5849-4A75-9129-8B90FD5D79A4}" destId="{FD159CCD-F39B-488C-B09F-5B31F7C43FB7}" srcOrd="3" destOrd="0" parTransId="{EB2B5A8F-D4D5-4557-AD43-AA0A7C7B3703}" sibTransId="{531B3F09-BA71-4EA7-AD73-2B32ED69C3F0}"/>
    <dgm:cxn modelId="{A2B1D6EF-6842-4B5A-9ABF-00E4BB24B956}" type="presOf" srcId="{D2F4516C-8578-44EE-A7D7-0D42436FB305}" destId="{E402D5E9-951B-405D-893B-E955CDD45089}" srcOrd="0" destOrd="0" presId="urn:microsoft.com/office/officeart/2005/8/layout/vList5"/>
    <dgm:cxn modelId="{B14C5FAF-7851-4CD8-8373-8BF340C4C850}" type="presParOf" srcId="{4E6E77C9-B994-4A09-BE50-EAB7DFE9F9E4}" destId="{797B8C90-05C7-4AEE-A46A-BA63B8C0F17F}" srcOrd="0" destOrd="0" presId="urn:microsoft.com/office/officeart/2005/8/layout/vList5"/>
    <dgm:cxn modelId="{DBAD1E0D-52A3-4B0C-BAF1-C02E96CFDDB5}" type="presParOf" srcId="{797B8C90-05C7-4AEE-A46A-BA63B8C0F17F}" destId="{F15028D0-AD54-43BA-A100-146F79B3667D}" srcOrd="0" destOrd="0" presId="urn:microsoft.com/office/officeart/2005/8/layout/vList5"/>
    <dgm:cxn modelId="{26DF8FD9-EC59-4CCC-A854-96532DB7D637}" type="presParOf" srcId="{4E6E77C9-B994-4A09-BE50-EAB7DFE9F9E4}" destId="{2574386D-F02E-4BC3-9B68-9F3E5E8F0DC5}" srcOrd="1" destOrd="0" presId="urn:microsoft.com/office/officeart/2005/8/layout/vList5"/>
    <dgm:cxn modelId="{506DE6CB-83CA-415D-B849-EBBD413C41DB}" type="presParOf" srcId="{4E6E77C9-B994-4A09-BE50-EAB7DFE9F9E4}" destId="{B5366DFA-887F-41A8-AAC5-7569DAA01377}" srcOrd="2" destOrd="0" presId="urn:microsoft.com/office/officeart/2005/8/layout/vList5"/>
    <dgm:cxn modelId="{3E56D7F4-E18E-4602-A7E2-E60807195C50}" type="presParOf" srcId="{B5366DFA-887F-41A8-AAC5-7569DAA01377}" destId="{8ED3A94D-CF19-4CF0-8DC1-D12A3A02E7FC}" srcOrd="0" destOrd="0" presId="urn:microsoft.com/office/officeart/2005/8/layout/vList5"/>
    <dgm:cxn modelId="{A63151F9-D1FF-4B3D-95A0-D54427CD9880}" type="presParOf" srcId="{4E6E77C9-B994-4A09-BE50-EAB7DFE9F9E4}" destId="{519413AE-AEBD-4689-9E2D-6D6144E6BAE5}" srcOrd="3" destOrd="0" presId="urn:microsoft.com/office/officeart/2005/8/layout/vList5"/>
    <dgm:cxn modelId="{06860795-BFD8-4FA5-9005-4ED50DB9B827}" type="presParOf" srcId="{4E6E77C9-B994-4A09-BE50-EAB7DFE9F9E4}" destId="{7FC79570-89D2-4327-9127-0CC2D1A73EA2}" srcOrd="4" destOrd="0" presId="urn:microsoft.com/office/officeart/2005/8/layout/vList5"/>
    <dgm:cxn modelId="{8C536621-9776-4AEB-B662-0976F6ACAADA}" type="presParOf" srcId="{7FC79570-89D2-4327-9127-0CC2D1A73EA2}" destId="{3F070A09-4AC2-4CCC-8769-2CEA3F76FB7F}" srcOrd="0" destOrd="0" presId="urn:microsoft.com/office/officeart/2005/8/layout/vList5"/>
    <dgm:cxn modelId="{36929200-B8C2-4DBF-BB16-E9863EBBAB11}" type="presParOf" srcId="{4E6E77C9-B994-4A09-BE50-EAB7DFE9F9E4}" destId="{ACD02D1B-0C3C-491B-AECA-E2D4F5DBC53E}" srcOrd="5" destOrd="0" presId="urn:microsoft.com/office/officeart/2005/8/layout/vList5"/>
    <dgm:cxn modelId="{EFB06833-73F8-473E-968C-65C279B88A96}" type="presParOf" srcId="{4E6E77C9-B994-4A09-BE50-EAB7DFE9F9E4}" destId="{32BCE1BB-EAEE-4981-B519-5390B3CB25F1}" srcOrd="6" destOrd="0" presId="urn:microsoft.com/office/officeart/2005/8/layout/vList5"/>
    <dgm:cxn modelId="{FC71B062-10D4-4485-AA49-D5A43C157CCE}" type="presParOf" srcId="{32BCE1BB-EAEE-4981-B519-5390B3CB25F1}" destId="{27AA3717-A233-43EE-A284-59E86E896911}" srcOrd="0" destOrd="0" presId="urn:microsoft.com/office/officeart/2005/8/layout/vList5"/>
    <dgm:cxn modelId="{B2B8473A-8DF7-4973-905D-D6F3FD8B456E}" type="presParOf" srcId="{4E6E77C9-B994-4A09-BE50-EAB7DFE9F9E4}" destId="{B4DA4F59-D62B-4C9F-A4C6-84CA6FDCAE07}" srcOrd="7" destOrd="0" presId="urn:microsoft.com/office/officeart/2005/8/layout/vList5"/>
    <dgm:cxn modelId="{8A41FDED-25D5-4087-A5B0-8D3596C6FD57}" type="presParOf" srcId="{4E6E77C9-B994-4A09-BE50-EAB7DFE9F9E4}" destId="{74DEB1A8-E265-4361-B884-25EB56855C6F}" srcOrd="8" destOrd="0" presId="urn:microsoft.com/office/officeart/2005/8/layout/vList5"/>
    <dgm:cxn modelId="{FCB60D2F-3210-4895-8A56-73B91D7A20F3}" type="presParOf" srcId="{74DEB1A8-E265-4361-B884-25EB56855C6F}" destId="{E402D5E9-951B-405D-893B-E955CDD45089}" srcOrd="0" destOrd="0" presId="urn:microsoft.com/office/officeart/2005/8/layout/vList5"/>
    <dgm:cxn modelId="{46E123FD-FC8A-4FB9-9DAF-AFE888DA23F2}" type="presParOf" srcId="{4E6E77C9-B994-4A09-BE50-EAB7DFE9F9E4}" destId="{D6F95879-BF99-4366-89B1-B2605CCB6A75}" srcOrd="9" destOrd="0" presId="urn:microsoft.com/office/officeart/2005/8/layout/vList5"/>
    <dgm:cxn modelId="{5777FB3D-13B5-4EDB-B441-EAE9E0305FFC}" type="presParOf" srcId="{4E6E77C9-B994-4A09-BE50-EAB7DFE9F9E4}" destId="{6755570C-4822-4B65-AE0A-655DD209B33C}" srcOrd="10" destOrd="0" presId="urn:microsoft.com/office/officeart/2005/8/layout/vList5"/>
    <dgm:cxn modelId="{079B176E-69FF-44C6-B406-B29B6DBC8C64}" type="presParOf" srcId="{6755570C-4822-4B65-AE0A-655DD209B33C}" destId="{EE642392-C878-49B7-8106-074FF5452F65}" srcOrd="0" destOrd="0" presId="urn:microsoft.com/office/officeart/2005/8/layout/vList5"/>
    <dgm:cxn modelId="{D7A9C4A0-D967-4305-8313-56445BCB2829}" type="presParOf" srcId="{4E6E77C9-B994-4A09-BE50-EAB7DFE9F9E4}" destId="{F4EEC4DE-7A6A-40D0-A1C3-6C41CB22D898}" srcOrd="11" destOrd="0" presId="urn:microsoft.com/office/officeart/2005/8/layout/vList5"/>
    <dgm:cxn modelId="{B46BAB23-60CE-4902-8B84-753B08C45F67}" type="presParOf" srcId="{4E6E77C9-B994-4A09-BE50-EAB7DFE9F9E4}" destId="{E917796D-20E5-4379-A3D7-FC353F3429E0}" srcOrd="12" destOrd="0" presId="urn:microsoft.com/office/officeart/2005/8/layout/vList5"/>
    <dgm:cxn modelId="{876BB267-E10B-4836-8E75-5456CFC96DDA}" type="presParOf" srcId="{E917796D-20E5-4379-A3D7-FC353F3429E0}" destId="{E1DE1D40-F51B-4827-9698-BEEE8C21F43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F62B32-9ECE-41E2-8A19-E10B88554EB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878BA17-8864-4EB4-A348-F99C4D1AB9AA}">
      <dgm:prSet phldrT="[Text]" custT="1"/>
      <dgm:spPr/>
      <dgm:t>
        <a:bodyPr/>
        <a:lstStyle/>
        <a:p>
          <a:r>
            <a:rPr lang="en-US" sz="2000" b="1" dirty="0"/>
            <a:t>Missing Value</a:t>
          </a:r>
          <a:endParaRPr lang="en-CA" sz="2000" b="1" dirty="0"/>
        </a:p>
      </dgm:t>
    </dgm:pt>
    <dgm:pt modelId="{7F618362-4A61-4737-81A8-5D015F0ABDDC}" type="parTrans" cxnId="{EA1F71D5-01BE-4B91-8EDD-C3A2DAA2DE75}">
      <dgm:prSet/>
      <dgm:spPr/>
      <dgm:t>
        <a:bodyPr/>
        <a:lstStyle/>
        <a:p>
          <a:endParaRPr lang="en-CA"/>
        </a:p>
      </dgm:t>
    </dgm:pt>
    <dgm:pt modelId="{018CC54D-B260-4CBA-810B-01D5CA1F7B7C}" type="sibTrans" cxnId="{EA1F71D5-01BE-4B91-8EDD-C3A2DAA2DE75}">
      <dgm:prSet/>
      <dgm:spPr/>
      <dgm:t>
        <a:bodyPr/>
        <a:lstStyle/>
        <a:p>
          <a:endParaRPr lang="en-CA"/>
        </a:p>
      </dgm:t>
    </dgm:pt>
    <dgm:pt modelId="{9415232F-536F-471B-BC03-B7A84F6695E8}">
      <dgm:prSet phldrT="[Text]" custT="1"/>
      <dgm:spPr>
        <a:solidFill>
          <a:srgbClr val="00CC66"/>
        </a:solidFill>
      </dgm:spPr>
      <dgm:t>
        <a:bodyPr/>
        <a:lstStyle/>
        <a:p>
          <a:r>
            <a:rPr lang="en-US" sz="2000" b="1" dirty="0"/>
            <a:t>Fill</a:t>
          </a:r>
          <a:endParaRPr lang="en-CA" sz="2000" b="1" dirty="0"/>
        </a:p>
      </dgm:t>
    </dgm:pt>
    <dgm:pt modelId="{EFD061EB-FC19-41A8-9E3B-8ACD5049AC60}" type="parTrans" cxnId="{25669656-BBF1-47A2-812A-F41EC7B98263}">
      <dgm:prSet/>
      <dgm:spPr/>
      <dgm:t>
        <a:bodyPr/>
        <a:lstStyle/>
        <a:p>
          <a:endParaRPr lang="en-CA"/>
        </a:p>
      </dgm:t>
    </dgm:pt>
    <dgm:pt modelId="{A2FACF1F-3975-4DD8-8FAA-E89B2C7F40DB}" type="sibTrans" cxnId="{25669656-BBF1-47A2-812A-F41EC7B98263}">
      <dgm:prSet/>
      <dgm:spPr/>
      <dgm:t>
        <a:bodyPr/>
        <a:lstStyle/>
        <a:p>
          <a:endParaRPr lang="en-CA"/>
        </a:p>
      </dgm:t>
    </dgm:pt>
    <dgm:pt modelId="{CC8BA779-4FF5-4A9A-B313-B7CF592A361E}">
      <dgm:prSet phldrT="[Text]" custT="1"/>
      <dgm:spPr>
        <a:solidFill>
          <a:srgbClr val="FBB031"/>
        </a:solidFill>
      </dgm:spPr>
      <dgm:t>
        <a:bodyPr/>
        <a:lstStyle/>
        <a:p>
          <a:r>
            <a:rPr lang="en-US" sz="2000" b="1" dirty="0"/>
            <a:t>Strategies</a:t>
          </a:r>
          <a:endParaRPr lang="en-CA" sz="2000" b="1" dirty="0"/>
        </a:p>
      </dgm:t>
    </dgm:pt>
    <dgm:pt modelId="{2C873CFD-DB2F-40D5-89EC-F1744CE742EA}" type="parTrans" cxnId="{A6B579E4-728A-41DA-8EAA-52DB541F4E9A}">
      <dgm:prSet/>
      <dgm:spPr/>
      <dgm:t>
        <a:bodyPr/>
        <a:lstStyle/>
        <a:p>
          <a:endParaRPr lang="en-CA"/>
        </a:p>
      </dgm:t>
    </dgm:pt>
    <dgm:pt modelId="{3999C276-ECB9-4BA8-AD10-DC321C91DDBC}" type="sibTrans" cxnId="{A6B579E4-728A-41DA-8EAA-52DB541F4E9A}">
      <dgm:prSet/>
      <dgm:spPr/>
      <dgm:t>
        <a:bodyPr/>
        <a:lstStyle/>
        <a:p>
          <a:endParaRPr lang="en-CA"/>
        </a:p>
      </dgm:t>
    </dgm:pt>
    <dgm:pt modelId="{A9E5730D-33E9-4093-AB3F-8F419482E739}">
      <dgm:prSet phldrT="[Text]" custT="1"/>
      <dgm:spPr>
        <a:solidFill>
          <a:srgbClr val="8B857B"/>
        </a:solidFill>
      </dgm:spPr>
      <dgm:t>
        <a:bodyPr/>
        <a:lstStyle/>
        <a:p>
          <a:r>
            <a:rPr lang="en-US" sz="2000" b="1" dirty="0"/>
            <a:t>Drop</a:t>
          </a:r>
          <a:endParaRPr lang="en-CA" sz="2000" b="1" dirty="0"/>
        </a:p>
      </dgm:t>
    </dgm:pt>
    <dgm:pt modelId="{77AECFFF-109D-4438-95A3-00CE24815C00}" type="parTrans" cxnId="{7C9807E1-B425-4ED2-9898-635C75FEA617}">
      <dgm:prSet/>
      <dgm:spPr/>
      <dgm:t>
        <a:bodyPr/>
        <a:lstStyle/>
        <a:p>
          <a:endParaRPr lang="en-CA"/>
        </a:p>
      </dgm:t>
    </dgm:pt>
    <dgm:pt modelId="{2D66DD6F-C20E-47B6-AE56-83B369FC8558}" type="sibTrans" cxnId="{7C9807E1-B425-4ED2-9898-635C75FEA617}">
      <dgm:prSet/>
      <dgm:spPr/>
      <dgm:t>
        <a:bodyPr/>
        <a:lstStyle/>
        <a:p>
          <a:endParaRPr lang="en-CA"/>
        </a:p>
      </dgm:t>
    </dgm:pt>
    <dgm:pt modelId="{7285FB4A-8C56-433B-93C6-E802F3A6BD0D}">
      <dgm:prSet custT="1"/>
      <dgm:spPr>
        <a:solidFill>
          <a:srgbClr val="FFD200"/>
        </a:solidFill>
      </dgm:spPr>
      <dgm:t>
        <a:bodyPr/>
        <a:lstStyle/>
        <a:p>
          <a:r>
            <a:rPr lang="en-US" sz="2000" b="1" dirty="0"/>
            <a:t>Mean</a:t>
          </a:r>
          <a:endParaRPr lang="en-CA" sz="2000" b="1" dirty="0"/>
        </a:p>
      </dgm:t>
    </dgm:pt>
    <dgm:pt modelId="{CAD44AC8-467F-413A-A66E-ADC63EC2A6E3}" type="parTrans" cxnId="{3CC1B4CC-C471-4CCD-86A9-C17CBA42287F}">
      <dgm:prSet/>
      <dgm:spPr/>
      <dgm:t>
        <a:bodyPr/>
        <a:lstStyle/>
        <a:p>
          <a:endParaRPr lang="en-CA"/>
        </a:p>
      </dgm:t>
    </dgm:pt>
    <dgm:pt modelId="{0C5B9195-72DA-4023-A706-AE6D03F38267}" type="sibTrans" cxnId="{3CC1B4CC-C471-4CCD-86A9-C17CBA42287F}">
      <dgm:prSet/>
      <dgm:spPr/>
      <dgm:t>
        <a:bodyPr/>
        <a:lstStyle/>
        <a:p>
          <a:endParaRPr lang="en-CA"/>
        </a:p>
      </dgm:t>
    </dgm:pt>
    <dgm:pt modelId="{2FB45F39-692F-44E4-B739-9D88657EF62F}">
      <dgm:prSet custT="1"/>
      <dgm:spPr>
        <a:solidFill>
          <a:srgbClr val="FFD200"/>
        </a:solidFill>
      </dgm:spPr>
      <dgm:t>
        <a:bodyPr/>
        <a:lstStyle/>
        <a:p>
          <a:r>
            <a:rPr lang="en-US" sz="2000" b="1" dirty="0"/>
            <a:t>Mode</a:t>
          </a:r>
          <a:endParaRPr lang="en-CA" sz="2000" b="1" dirty="0"/>
        </a:p>
      </dgm:t>
    </dgm:pt>
    <dgm:pt modelId="{3E7E6916-33E5-4C94-8E5A-E979C2670441}" type="parTrans" cxnId="{0E063A84-5E6B-4A67-8C97-9D6DB26870BB}">
      <dgm:prSet/>
      <dgm:spPr/>
      <dgm:t>
        <a:bodyPr/>
        <a:lstStyle/>
        <a:p>
          <a:endParaRPr lang="en-CA"/>
        </a:p>
      </dgm:t>
    </dgm:pt>
    <dgm:pt modelId="{CB59FA56-980C-4B5B-BAF5-57386CF441E5}" type="sibTrans" cxnId="{0E063A84-5E6B-4A67-8C97-9D6DB26870BB}">
      <dgm:prSet/>
      <dgm:spPr/>
      <dgm:t>
        <a:bodyPr/>
        <a:lstStyle/>
        <a:p>
          <a:endParaRPr lang="en-CA"/>
        </a:p>
      </dgm:t>
    </dgm:pt>
    <dgm:pt modelId="{66699AD8-B56F-4342-983A-3823B3989072}">
      <dgm:prSet custT="1"/>
      <dgm:spPr>
        <a:solidFill>
          <a:schemeClr val="accent4"/>
        </a:solidFill>
      </dgm:spPr>
      <dgm:t>
        <a:bodyPr/>
        <a:lstStyle/>
        <a:p>
          <a:r>
            <a:rPr lang="en-US" sz="1400" b="1" dirty="0"/>
            <a:t>Temperature, Humidity, Wind Speed, etc.</a:t>
          </a:r>
          <a:endParaRPr lang="en-CA" sz="1400" b="1" dirty="0"/>
        </a:p>
      </dgm:t>
    </dgm:pt>
    <dgm:pt modelId="{3E585B2E-83D0-449A-B94F-B5BB7A5A8F24}" type="parTrans" cxnId="{980D3DA9-4733-4EA0-BB4E-6689AD1FA8F1}">
      <dgm:prSet/>
      <dgm:spPr/>
      <dgm:t>
        <a:bodyPr/>
        <a:lstStyle/>
        <a:p>
          <a:endParaRPr lang="en-CA"/>
        </a:p>
      </dgm:t>
    </dgm:pt>
    <dgm:pt modelId="{C0D2CDE2-16F9-4685-89AE-AA759081D6F5}" type="sibTrans" cxnId="{980D3DA9-4733-4EA0-BB4E-6689AD1FA8F1}">
      <dgm:prSet/>
      <dgm:spPr/>
      <dgm:t>
        <a:bodyPr/>
        <a:lstStyle/>
        <a:p>
          <a:endParaRPr lang="en-CA"/>
        </a:p>
      </dgm:t>
    </dgm:pt>
    <dgm:pt modelId="{8DD36974-9070-4952-95BF-2E9DB8C2FDEE}">
      <dgm:prSet custT="1"/>
      <dgm:spPr>
        <a:solidFill>
          <a:schemeClr val="accent4"/>
        </a:solidFill>
      </dgm:spPr>
      <dgm:t>
        <a:bodyPr/>
        <a:lstStyle/>
        <a:p>
          <a:r>
            <a:rPr lang="en-US" sz="1600" b="1" dirty="0"/>
            <a:t>Wind Direction</a:t>
          </a:r>
          <a:endParaRPr lang="en-CA" sz="1600" b="1" dirty="0"/>
        </a:p>
      </dgm:t>
    </dgm:pt>
    <dgm:pt modelId="{41609988-5498-433E-A6AF-3EDACD057965}" type="parTrans" cxnId="{5B3F8160-6FC1-4F70-B1C6-A14BA8A68662}">
      <dgm:prSet/>
      <dgm:spPr/>
      <dgm:t>
        <a:bodyPr/>
        <a:lstStyle/>
        <a:p>
          <a:endParaRPr lang="en-CA"/>
        </a:p>
      </dgm:t>
    </dgm:pt>
    <dgm:pt modelId="{F23BF862-64A4-45F3-801E-A12101A5ED52}" type="sibTrans" cxnId="{5B3F8160-6FC1-4F70-B1C6-A14BA8A68662}">
      <dgm:prSet/>
      <dgm:spPr/>
      <dgm:t>
        <a:bodyPr/>
        <a:lstStyle/>
        <a:p>
          <a:endParaRPr lang="en-CA"/>
        </a:p>
      </dgm:t>
    </dgm:pt>
    <dgm:pt modelId="{843DD3EA-8C8D-458E-BB3F-C9BE3E19F118}" type="pres">
      <dgm:prSet presAssocID="{F0F62B32-9ECE-41E2-8A19-E10B88554EB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F162783-80A6-48B3-AC05-83B30080F319}" type="pres">
      <dgm:prSet presAssocID="{8878BA17-8864-4EB4-A348-F99C4D1AB9AA}" presName="hierRoot1" presStyleCnt="0">
        <dgm:presLayoutVars>
          <dgm:hierBranch val="init"/>
        </dgm:presLayoutVars>
      </dgm:prSet>
      <dgm:spPr/>
    </dgm:pt>
    <dgm:pt modelId="{EA6D74C0-712D-4985-8F10-9B22EF8791A5}" type="pres">
      <dgm:prSet presAssocID="{8878BA17-8864-4EB4-A348-F99C4D1AB9AA}" presName="rootComposite1" presStyleCnt="0"/>
      <dgm:spPr/>
    </dgm:pt>
    <dgm:pt modelId="{985D6C50-1BF8-46CC-AE07-77317049046A}" type="pres">
      <dgm:prSet presAssocID="{8878BA17-8864-4EB4-A348-F99C4D1AB9AA}" presName="rootText1" presStyleLbl="node0" presStyleIdx="0" presStyleCnt="1" custScaleX="132128">
        <dgm:presLayoutVars>
          <dgm:chPref val="3"/>
        </dgm:presLayoutVars>
      </dgm:prSet>
      <dgm:spPr/>
    </dgm:pt>
    <dgm:pt modelId="{1229274B-06C5-4A80-A04F-27E13F5E7AB6}" type="pres">
      <dgm:prSet presAssocID="{8878BA17-8864-4EB4-A348-F99C4D1AB9AA}" presName="rootConnector1" presStyleLbl="node1" presStyleIdx="0" presStyleCnt="0"/>
      <dgm:spPr/>
    </dgm:pt>
    <dgm:pt modelId="{A3B3CD7D-9245-4649-BD0E-B24957178113}" type="pres">
      <dgm:prSet presAssocID="{8878BA17-8864-4EB4-A348-F99C4D1AB9AA}" presName="hierChild2" presStyleCnt="0"/>
      <dgm:spPr/>
    </dgm:pt>
    <dgm:pt modelId="{B15CAB0D-FC3A-4995-8517-3CE8DD69D638}" type="pres">
      <dgm:prSet presAssocID="{EFD061EB-FC19-41A8-9E3B-8ACD5049AC60}" presName="Name37" presStyleLbl="parChTrans1D2" presStyleIdx="0" presStyleCnt="2"/>
      <dgm:spPr/>
    </dgm:pt>
    <dgm:pt modelId="{A3948EB3-CA6C-47A6-BFA0-617020440FB1}" type="pres">
      <dgm:prSet presAssocID="{9415232F-536F-471B-BC03-B7A84F6695E8}" presName="hierRoot2" presStyleCnt="0">
        <dgm:presLayoutVars>
          <dgm:hierBranch val="init"/>
        </dgm:presLayoutVars>
      </dgm:prSet>
      <dgm:spPr/>
    </dgm:pt>
    <dgm:pt modelId="{5DA56FFA-9925-4083-990F-E61B0DA14783}" type="pres">
      <dgm:prSet presAssocID="{9415232F-536F-471B-BC03-B7A84F6695E8}" presName="rootComposite" presStyleCnt="0"/>
      <dgm:spPr/>
    </dgm:pt>
    <dgm:pt modelId="{6D409971-28FA-437A-A0EF-9DE6869F9E10}" type="pres">
      <dgm:prSet presAssocID="{9415232F-536F-471B-BC03-B7A84F6695E8}" presName="rootText" presStyleLbl="node2" presStyleIdx="0" presStyleCnt="2" custLinFactX="-63335" custLinFactNeighborX="-100000" custLinFactNeighborY="2638">
        <dgm:presLayoutVars>
          <dgm:chPref val="3"/>
        </dgm:presLayoutVars>
      </dgm:prSet>
      <dgm:spPr/>
    </dgm:pt>
    <dgm:pt modelId="{5C7A137F-A707-4AB8-BB29-F84A33BCFFAB}" type="pres">
      <dgm:prSet presAssocID="{9415232F-536F-471B-BC03-B7A84F6695E8}" presName="rootConnector" presStyleLbl="node2" presStyleIdx="0" presStyleCnt="2"/>
      <dgm:spPr/>
    </dgm:pt>
    <dgm:pt modelId="{E6ED4035-AFE6-4F40-B7D6-97A8EB650354}" type="pres">
      <dgm:prSet presAssocID="{9415232F-536F-471B-BC03-B7A84F6695E8}" presName="hierChild4" presStyleCnt="0"/>
      <dgm:spPr/>
    </dgm:pt>
    <dgm:pt modelId="{1D8D45EE-6E1D-4230-A6DA-20713A122175}" type="pres">
      <dgm:prSet presAssocID="{2C873CFD-DB2F-40D5-89EC-F1744CE742EA}" presName="Name37" presStyleLbl="parChTrans1D3" presStyleIdx="0" presStyleCnt="1"/>
      <dgm:spPr/>
    </dgm:pt>
    <dgm:pt modelId="{B9537C97-4E09-439B-BF51-4BAC893BE569}" type="pres">
      <dgm:prSet presAssocID="{CC8BA779-4FF5-4A9A-B313-B7CF592A361E}" presName="hierRoot2" presStyleCnt="0">
        <dgm:presLayoutVars>
          <dgm:hierBranch val="init"/>
        </dgm:presLayoutVars>
      </dgm:prSet>
      <dgm:spPr/>
    </dgm:pt>
    <dgm:pt modelId="{C1BDBF6D-F1AE-47E4-AB95-36B683B0A56C}" type="pres">
      <dgm:prSet presAssocID="{CC8BA779-4FF5-4A9A-B313-B7CF592A361E}" presName="rootComposite" presStyleCnt="0"/>
      <dgm:spPr/>
    </dgm:pt>
    <dgm:pt modelId="{8DBE1552-B66D-4763-BD42-E053578D0723}" type="pres">
      <dgm:prSet presAssocID="{CC8BA779-4FF5-4A9A-B313-B7CF592A361E}" presName="rootText" presStyleLbl="node3" presStyleIdx="0" presStyleCnt="1" custLinFactX="-63335" custLinFactNeighborX="-100000" custLinFactNeighborY="2638">
        <dgm:presLayoutVars>
          <dgm:chPref val="3"/>
        </dgm:presLayoutVars>
      </dgm:prSet>
      <dgm:spPr/>
    </dgm:pt>
    <dgm:pt modelId="{AAE7C2F2-68CF-4709-9079-F543A81291C6}" type="pres">
      <dgm:prSet presAssocID="{CC8BA779-4FF5-4A9A-B313-B7CF592A361E}" presName="rootConnector" presStyleLbl="node3" presStyleIdx="0" presStyleCnt="1"/>
      <dgm:spPr/>
    </dgm:pt>
    <dgm:pt modelId="{8C9B6F77-E003-4BFE-A38A-6187E53BDF5F}" type="pres">
      <dgm:prSet presAssocID="{CC8BA779-4FF5-4A9A-B313-B7CF592A361E}" presName="hierChild4" presStyleCnt="0"/>
      <dgm:spPr/>
    </dgm:pt>
    <dgm:pt modelId="{3B0B3349-AFB9-4A94-B86A-72A426549119}" type="pres">
      <dgm:prSet presAssocID="{CAD44AC8-467F-413A-A66E-ADC63EC2A6E3}" presName="Name37" presStyleLbl="parChTrans1D4" presStyleIdx="0" presStyleCnt="4"/>
      <dgm:spPr/>
    </dgm:pt>
    <dgm:pt modelId="{9BD590CC-8893-4066-85A2-4320666B41FF}" type="pres">
      <dgm:prSet presAssocID="{7285FB4A-8C56-433B-93C6-E802F3A6BD0D}" presName="hierRoot2" presStyleCnt="0">
        <dgm:presLayoutVars>
          <dgm:hierBranch val="init"/>
        </dgm:presLayoutVars>
      </dgm:prSet>
      <dgm:spPr/>
    </dgm:pt>
    <dgm:pt modelId="{B427306C-291E-4461-BB3E-E5B821285718}" type="pres">
      <dgm:prSet presAssocID="{7285FB4A-8C56-433B-93C6-E802F3A6BD0D}" presName="rootComposite" presStyleCnt="0"/>
      <dgm:spPr/>
    </dgm:pt>
    <dgm:pt modelId="{CE4EEB54-770F-4012-B0D0-FB801900BC87}" type="pres">
      <dgm:prSet presAssocID="{7285FB4A-8C56-433B-93C6-E802F3A6BD0D}" presName="rootText" presStyleLbl="node4" presStyleIdx="0" presStyleCnt="4" custLinFactX="-63335" custLinFactNeighborX="-100000" custLinFactNeighborY="2638">
        <dgm:presLayoutVars>
          <dgm:chPref val="3"/>
        </dgm:presLayoutVars>
      </dgm:prSet>
      <dgm:spPr/>
    </dgm:pt>
    <dgm:pt modelId="{4218A5DE-EAFC-4EA8-B67D-B40E9736D29F}" type="pres">
      <dgm:prSet presAssocID="{7285FB4A-8C56-433B-93C6-E802F3A6BD0D}" presName="rootConnector" presStyleLbl="node4" presStyleIdx="0" presStyleCnt="4"/>
      <dgm:spPr/>
    </dgm:pt>
    <dgm:pt modelId="{0D6AA09C-BBDC-48F4-89A1-E6B6C5F790E5}" type="pres">
      <dgm:prSet presAssocID="{7285FB4A-8C56-433B-93C6-E802F3A6BD0D}" presName="hierChild4" presStyleCnt="0"/>
      <dgm:spPr/>
    </dgm:pt>
    <dgm:pt modelId="{DE261CA7-0B98-4FBB-9A1A-7154A2404364}" type="pres">
      <dgm:prSet presAssocID="{3E585B2E-83D0-449A-B94F-B5BB7A5A8F24}" presName="Name37" presStyleLbl="parChTrans1D4" presStyleIdx="1" presStyleCnt="4"/>
      <dgm:spPr/>
    </dgm:pt>
    <dgm:pt modelId="{EB96C142-6556-4086-9ECA-2459CA569AF6}" type="pres">
      <dgm:prSet presAssocID="{66699AD8-B56F-4342-983A-3823B3989072}" presName="hierRoot2" presStyleCnt="0">
        <dgm:presLayoutVars>
          <dgm:hierBranch val="init"/>
        </dgm:presLayoutVars>
      </dgm:prSet>
      <dgm:spPr/>
    </dgm:pt>
    <dgm:pt modelId="{1710AC3F-F31A-4776-A3AB-DBA8EDDF107A}" type="pres">
      <dgm:prSet presAssocID="{66699AD8-B56F-4342-983A-3823B3989072}" presName="rootComposite" presStyleCnt="0"/>
      <dgm:spPr/>
    </dgm:pt>
    <dgm:pt modelId="{EBACD4B1-69DB-46D3-94DB-22A7B78CCB47}" type="pres">
      <dgm:prSet presAssocID="{66699AD8-B56F-4342-983A-3823B3989072}" presName="rootText" presStyleLbl="node4" presStyleIdx="1" presStyleCnt="4" custScaleX="133289" custLinFactX="-63335" custLinFactNeighborX="-100000" custLinFactNeighborY="2637">
        <dgm:presLayoutVars>
          <dgm:chPref val="3"/>
        </dgm:presLayoutVars>
      </dgm:prSet>
      <dgm:spPr/>
    </dgm:pt>
    <dgm:pt modelId="{B590E752-A4D8-4469-ABB1-E9F071CE3066}" type="pres">
      <dgm:prSet presAssocID="{66699AD8-B56F-4342-983A-3823B3989072}" presName="rootConnector" presStyleLbl="node4" presStyleIdx="1" presStyleCnt="4"/>
      <dgm:spPr/>
    </dgm:pt>
    <dgm:pt modelId="{EAA58D2C-C30E-4ED8-BB41-16DBF69A0DAA}" type="pres">
      <dgm:prSet presAssocID="{66699AD8-B56F-4342-983A-3823B3989072}" presName="hierChild4" presStyleCnt="0"/>
      <dgm:spPr/>
    </dgm:pt>
    <dgm:pt modelId="{7B1A1117-C8B4-49BA-BF80-1032201D6FE2}" type="pres">
      <dgm:prSet presAssocID="{66699AD8-B56F-4342-983A-3823B3989072}" presName="hierChild5" presStyleCnt="0"/>
      <dgm:spPr/>
    </dgm:pt>
    <dgm:pt modelId="{0032D170-020F-43B0-8947-154737ECB263}" type="pres">
      <dgm:prSet presAssocID="{7285FB4A-8C56-433B-93C6-E802F3A6BD0D}" presName="hierChild5" presStyleCnt="0"/>
      <dgm:spPr/>
    </dgm:pt>
    <dgm:pt modelId="{DC565539-ED43-459E-9661-80A1D5C1DE73}" type="pres">
      <dgm:prSet presAssocID="{3E7E6916-33E5-4C94-8E5A-E979C2670441}" presName="Name37" presStyleLbl="parChTrans1D4" presStyleIdx="2" presStyleCnt="4"/>
      <dgm:spPr/>
    </dgm:pt>
    <dgm:pt modelId="{A62AAE71-7513-4308-9942-F449F60B7F5B}" type="pres">
      <dgm:prSet presAssocID="{2FB45F39-692F-44E4-B739-9D88657EF62F}" presName="hierRoot2" presStyleCnt="0">
        <dgm:presLayoutVars>
          <dgm:hierBranch val="init"/>
        </dgm:presLayoutVars>
      </dgm:prSet>
      <dgm:spPr/>
    </dgm:pt>
    <dgm:pt modelId="{CB17BF15-1152-4014-8F14-15DF71EE3743}" type="pres">
      <dgm:prSet presAssocID="{2FB45F39-692F-44E4-B739-9D88657EF62F}" presName="rootComposite" presStyleCnt="0"/>
      <dgm:spPr/>
    </dgm:pt>
    <dgm:pt modelId="{4FEA2C0F-16EB-4FA4-A98F-EC39B7DDF565}" type="pres">
      <dgm:prSet presAssocID="{2FB45F39-692F-44E4-B739-9D88657EF62F}" presName="rootText" presStyleLbl="node4" presStyleIdx="2" presStyleCnt="4" custLinFactX="-63335" custLinFactNeighborX="-100000" custLinFactNeighborY="2638">
        <dgm:presLayoutVars>
          <dgm:chPref val="3"/>
        </dgm:presLayoutVars>
      </dgm:prSet>
      <dgm:spPr/>
    </dgm:pt>
    <dgm:pt modelId="{43F2CEF8-27B9-4E4E-8CDC-77657E37ADDA}" type="pres">
      <dgm:prSet presAssocID="{2FB45F39-692F-44E4-B739-9D88657EF62F}" presName="rootConnector" presStyleLbl="node4" presStyleIdx="2" presStyleCnt="4"/>
      <dgm:spPr/>
    </dgm:pt>
    <dgm:pt modelId="{714D37FA-7D80-4923-B77C-ADAC88B7951A}" type="pres">
      <dgm:prSet presAssocID="{2FB45F39-692F-44E4-B739-9D88657EF62F}" presName="hierChild4" presStyleCnt="0"/>
      <dgm:spPr/>
    </dgm:pt>
    <dgm:pt modelId="{24D87C34-84D4-4758-8367-C7E4EF57E6DF}" type="pres">
      <dgm:prSet presAssocID="{41609988-5498-433E-A6AF-3EDACD057965}" presName="Name37" presStyleLbl="parChTrans1D4" presStyleIdx="3" presStyleCnt="4"/>
      <dgm:spPr/>
    </dgm:pt>
    <dgm:pt modelId="{E05A1ED6-026F-444C-9147-3D4CEA451A7D}" type="pres">
      <dgm:prSet presAssocID="{8DD36974-9070-4952-95BF-2E9DB8C2FDEE}" presName="hierRoot2" presStyleCnt="0">
        <dgm:presLayoutVars>
          <dgm:hierBranch val="init"/>
        </dgm:presLayoutVars>
      </dgm:prSet>
      <dgm:spPr/>
    </dgm:pt>
    <dgm:pt modelId="{FC88F493-1305-41E7-9872-88B3034A14C1}" type="pres">
      <dgm:prSet presAssocID="{8DD36974-9070-4952-95BF-2E9DB8C2FDEE}" presName="rootComposite" presStyleCnt="0"/>
      <dgm:spPr/>
    </dgm:pt>
    <dgm:pt modelId="{C63CBEDF-1E5E-47A4-B6F9-E9260F5634F7}" type="pres">
      <dgm:prSet presAssocID="{8DD36974-9070-4952-95BF-2E9DB8C2FDEE}" presName="rootText" presStyleLbl="node4" presStyleIdx="3" presStyleCnt="4" custScaleX="134361" custLinFactX="-63335" custLinFactNeighborX="-100000" custLinFactNeighborY="2637">
        <dgm:presLayoutVars>
          <dgm:chPref val="3"/>
        </dgm:presLayoutVars>
      </dgm:prSet>
      <dgm:spPr/>
    </dgm:pt>
    <dgm:pt modelId="{7CE3D166-9127-4B4A-AFA3-93B0770B1E95}" type="pres">
      <dgm:prSet presAssocID="{8DD36974-9070-4952-95BF-2E9DB8C2FDEE}" presName="rootConnector" presStyleLbl="node4" presStyleIdx="3" presStyleCnt="4"/>
      <dgm:spPr/>
    </dgm:pt>
    <dgm:pt modelId="{055F65BD-785E-45B3-8861-F0E9407D13DD}" type="pres">
      <dgm:prSet presAssocID="{8DD36974-9070-4952-95BF-2E9DB8C2FDEE}" presName="hierChild4" presStyleCnt="0"/>
      <dgm:spPr/>
    </dgm:pt>
    <dgm:pt modelId="{CD14C40C-87BA-4121-ACC2-2A9FB8D823E4}" type="pres">
      <dgm:prSet presAssocID="{8DD36974-9070-4952-95BF-2E9DB8C2FDEE}" presName="hierChild5" presStyleCnt="0"/>
      <dgm:spPr/>
    </dgm:pt>
    <dgm:pt modelId="{A1DC929C-A6BF-4764-AC3C-2F54512A5728}" type="pres">
      <dgm:prSet presAssocID="{2FB45F39-692F-44E4-B739-9D88657EF62F}" presName="hierChild5" presStyleCnt="0"/>
      <dgm:spPr/>
    </dgm:pt>
    <dgm:pt modelId="{6354BBAE-ABBB-4EE4-A6FC-71871279EE3B}" type="pres">
      <dgm:prSet presAssocID="{CC8BA779-4FF5-4A9A-B313-B7CF592A361E}" presName="hierChild5" presStyleCnt="0"/>
      <dgm:spPr/>
    </dgm:pt>
    <dgm:pt modelId="{C8A423C7-E643-4FCF-A362-18945797F346}" type="pres">
      <dgm:prSet presAssocID="{9415232F-536F-471B-BC03-B7A84F6695E8}" presName="hierChild5" presStyleCnt="0"/>
      <dgm:spPr/>
    </dgm:pt>
    <dgm:pt modelId="{17CEC0EB-3146-457D-A507-222D5C2D81CA}" type="pres">
      <dgm:prSet presAssocID="{77AECFFF-109D-4438-95A3-00CE24815C00}" presName="Name37" presStyleLbl="parChTrans1D2" presStyleIdx="1" presStyleCnt="2"/>
      <dgm:spPr/>
    </dgm:pt>
    <dgm:pt modelId="{4D40210D-2E59-4673-9362-72B83DC66B41}" type="pres">
      <dgm:prSet presAssocID="{A9E5730D-33E9-4093-AB3F-8F419482E739}" presName="hierRoot2" presStyleCnt="0">
        <dgm:presLayoutVars>
          <dgm:hierBranch val="init"/>
        </dgm:presLayoutVars>
      </dgm:prSet>
      <dgm:spPr/>
    </dgm:pt>
    <dgm:pt modelId="{EE35801D-C7DD-4651-86C7-F95648FCFE8C}" type="pres">
      <dgm:prSet presAssocID="{A9E5730D-33E9-4093-AB3F-8F419482E739}" presName="rootComposite" presStyleCnt="0"/>
      <dgm:spPr/>
    </dgm:pt>
    <dgm:pt modelId="{5C89DBEC-26F5-4456-81E9-542A19BD5294}" type="pres">
      <dgm:prSet presAssocID="{A9E5730D-33E9-4093-AB3F-8F419482E739}" presName="rootText" presStyleLbl="node2" presStyleIdx="1" presStyleCnt="2" custLinFactX="75593" custLinFactNeighborX="100000" custLinFactNeighborY="2867">
        <dgm:presLayoutVars>
          <dgm:chPref val="3"/>
        </dgm:presLayoutVars>
      </dgm:prSet>
      <dgm:spPr/>
    </dgm:pt>
    <dgm:pt modelId="{2CD5EA33-772B-4811-B5D7-2AF3DE1DFDF9}" type="pres">
      <dgm:prSet presAssocID="{A9E5730D-33E9-4093-AB3F-8F419482E739}" presName="rootConnector" presStyleLbl="node2" presStyleIdx="1" presStyleCnt="2"/>
      <dgm:spPr/>
    </dgm:pt>
    <dgm:pt modelId="{92522CFD-9E30-4FE5-9D01-607FAE89ACEB}" type="pres">
      <dgm:prSet presAssocID="{A9E5730D-33E9-4093-AB3F-8F419482E739}" presName="hierChild4" presStyleCnt="0"/>
      <dgm:spPr/>
    </dgm:pt>
    <dgm:pt modelId="{3868FEE5-36F3-4D2F-90F2-5E123002162C}" type="pres">
      <dgm:prSet presAssocID="{A9E5730D-33E9-4093-AB3F-8F419482E739}" presName="hierChild5" presStyleCnt="0"/>
      <dgm:spPr/>
    </dgm:pt>
    <dgm:pt modelId="{7E1B905C-98B9-448A-92C1-636C21ED9786}" type="pres">
      <dgm:prSet presAssocID="{8878BA17-8864-4EB4-A348-F99C4D1AB9AA}" presName="hierChild3" presStyleCnt="0"/>
      <dgm:spPr/>
    </dgm:pt>
  </dgm:ptLst>
  <dgm:cxnLst>
    <dgm:cxn modelId="{3AC96B11-3929-4FD0-BF07-E0D4F91EFB5D}" type="presOf" srcId="{7285FB4A-8C56-433B-93C6-E802F3A6BD0D}" destId="{4218A5DE-EAFC-4EA8-B67D-B40E9736D29F}" srcOrd="1" destOrd="0" presId="urn:microsoft.com/office/officeart/2005/8/layout/orgChart1"/>
    <dgm:cxn modelId="{8E8A0F15-A801-4199-B056-B9A1C80A5476}" type="presOf" srcId="{3E585B2E-83D0-449A-B94F-B5BB7A5A8F24}" destId="{DE261CA7-0B98-4FBB-9A1A-7154A2404364}" srcOrd="0" destOrd="0" presId="urn:microsoft.com/office/officeart/2005/8/layout/orgChart1"/>
    <dgm:cxn modelId="{E1AE121A-5163-45A4-8039-B8F517BE00A2}" type="presOf" srcId="{F0F62B32-9ECE-41E2-8A19-E10B88554EB9}" destId="{843DD3EA-8C8D-458E-BB3F-C9BE3E19F118}" srcOrd="0" destOrd="0" presId="urn:microsoft.com/office/officeart/2005/8/layout/orgChart1"/>
    <dgm:cxn modelId="{A501CE1C-F8E0-457C-9D97-0653675DE2CF}" type="presOf" srcId="{41609988-5498-433E-A6AF-3EDACD057965}" destId="{24D87C34-84D4-4758-8367-C7E4EF57E6DF}" srcOrd="0" destOrd="0" presId="urn:microsoft.com/office/officeart/2005/8/layout/orgChart1"/>
    <dgm:cxn modelId="{AFDC4C23-6967-4CE9-AA37-A73FE50FA3E1}" type="presOf" srcId="{8DD36974-9070-4952-95BF-2E9DB8C2FDEE}" destId="{7CE3D166-9127-4B4A-AFA3-93B0770B1E95}" srcOrd="1" destOrd="0" presId="urn:microsoft.com/office/officeart/2005/8/layout/orgChart1"/>
    <dgm:cxn modelId="{96308925-B4B7-41E8-9717-B160FEFC0395}" type="presOf" srcId="{3E7E6916-33E5-4C94-8E5A-E979C2670441}" destId="{DC565539-ED43-459E-9661-80A1D5C1DE73}" srcOrd="0" destOrd="0" presId="urn:microsoft.com/office/officeart/2005/8/layout/orgChart1"/>
    <dgm:cxn modelId="{0DD3072F-49CA-434D-8520-F5CDC8AB5244}" type="presOf" srcId="{2C873CFD-DB2F-40D5-89EC-F1744CE742EA}" destId="{1D8D45EE-6E1D-4230-A6DA-20713A122175}" srcOrd="0" destOrd="0" presId="urn:microsoft.com/office/officeart/2005/8/layout/orgChart1"/>
    <dgm:cxn modelId="{1055C53A-ACC1-44B0-8E97-884C13FFAA44}" type="presOf" srcId="{9415232F-536F-471B-BC03-B7A84F6695E8}" destId="{5C7A137F-A707-4AB8-BB29-F84A33BCFFAB}" srcOrd="1" destOrd="0" presId="urn:microsoft.com/office/officeart/2005/8/layout/orgChart1"/>
    <dgm:cxn modelId="{211B073B-DE3C-4924-886C-29FBD8B1E004}" type="presOf" srcId="{A9E5730D-33E9-4093-AB3F-8F419482E739}" destId="{5C89DBEC-26F5-4456-81E9-542A19BD5294}" srcOrd="0" destOrd="0" presId="urn:microsoft.com/office/officeart/2005/8/layout/orgChart1"/>
    <dgm:cxn modelId="{CC676660-D0A8-4BF7-87C8-3F22C0E31CDE}" type="presOf" srcId="{EFD061EB-FC19-41A8-9E3B-8ACD5049AC60}" destId="{B15CAB0D-FC3A-4995-8517-3CE8DD69D638}" srcOrd="0" destOrd="0" presId="urn:microsoft.com/office/officeart/2005/8/layout/orgChart1"/>
    <dgm:cxn modelId="{5B3F8160-6FC1-4F70-B1C6-A14BA8A68662}" srcId="{2FB45F39-692F-44E4-B739-9D88657EF62F}" destId="{8DD36974-9070-4952-95BF-2E9DB8C2FDEE}" srcOrd="0" destOrd="0" parTransId="{41609988-5498-433E-A6AF-3EDACD057965}" sibTransId="{F23BF862-64A4-45F3-801E-A12101A5ED52}"/>
    <dgm:cxn modelId="{05FC7347-4465-4A22-A830-0644EF7A7CE1}" type="presOf" srcId="{A9E5730D-33E9-4093-AB3F-8F419482E739}" destId="{2CD5EA33-772B-4811-B5D7-2AF3DE1DFDF9}" srcOrd="1" destOrd="0" presId="urn:microsoft.com/office/officeart/2005/8/layout/orgChart1"/>
    <dgm:cxn modelId="{24A49769-E65F-4985-8B1F-6FF475911445}" type="presOf" srcId="{2FB45F39-692F-44E4-B739-9D88657EF62F}" destId="{4FEA2C0F-16EB-4FA4-A98F-EC39B7DDF565}" srcOrd="0" destOrd="0" presId="urn:microsoft.com/office/officeart/2005/8/layout/orgChart1"/>
    <dgm:cxn modelId="{25669656-BBF1-47A2-812A-F41EC7B98263}" srcId="{8878BA17-8864-4EB4-A348-F99C4D1AB9AA}" destId="{9415232F-536F-471B-BC03-B7A84F6695E8}" srcOrd="0" destOrd="0" parTransId="{EFD061EB-FC19-41A8-9E3B-8ACD5049AC60}" sibTransId="{A2FACF1F-3975-4DD8-8FAA-E89B2C7F40DB}"/>
    <dgm:cxn modelId="{25557377-42D5-488C-A9A9-E489116AEEB6}" type="presOf" srcId="{8DD36974-9070-4952-95BF-2E9DB8C2FDEE}" destId="{C63CBEDF-1E5E-47A4-B6F9-E9260F5634F7}" srcOrd="0" destOrd="0" presId="urn:microsoft.com/office/officeart/2005/8/layout/orgChart1"/>
    <dgm:cxn modelId="{A824E177-1165-45AE-A6BE-A64D2EF4DCDA}" type="presOf" srcId="{8878BA17-8864-4EB4-A348-F99C4D1AB9AA}" destId="{985D6C50-1BF8-46CC-AE07-77317049046A}" srcOrd="0" destOrd="0" presId="urn:microsoft.com/office/officeart/2005/8/layout/orgChart1"/>
    <dgm:cxn modelId="{29DD4680-3813-40A5-9C2E-E4378F4C5A13}" type="presOf" srcId="{66699AD8-B56F-4342-983A-3823B3989072}" destId="{B590E752-A4D8-4469-ABB1-E9F071CE3066}" srcOrd="1" destOrd="0" presId="urn:microsoft.com/office/officeart/2005/8/layout/orgChart1"/>
    <dgm:cxn modelId="{0E063A84-5E6B-4A67-8C97-9D6DB26870BB}" srcId="{CC8BA779-4FF5-4A9A-B313-B7CF592A361E}" destId="{2FB45F39-692F-44E4-B739-9D88657EF62F}" srcOrd="1" destOrd="0" parTransId="{3E7E6916-33E5-4C94-8E5A-E979C2670441}" sibTransId="{CB59FA56-980C-4B5B-BAF5-57386CF441E5}"/>
    <dgm:cxn modelId="{980D3DA9-4733-4EA0-BB4E-6689AD1FA8F1}" srcId="{7285FB4A-8C56-433B-93C6-E802F3A6BD0D}" destId="{66699AD8-B56F-4342-983A-3823B3989072}" srcOrd="0" destOrd="0" parTransId="{3E585B2E-83D0-449A-B94F-B5BB7A5A8F24}" sibTransId="{C0D2CDE2-16F9-4685-89AE-AA759081D6F5}"/>
    <dgm:cxn modelId="{F30EF6B0-CCD2-4421-B44B-C25BCDCAE864}" type="presOf" srcId="{77AECFFF-109D-4438-95A3-00CE24815C00}" destId="{17CEC0EB-3146-457D-A507-222D5C2D81CA}" srcOrd="0" destOrd="0" presId="urn:microsoft.com/office/officeart/2005/8/layout/orgChart1"/>
    <dgm:cxn modelId="{834CDAB3-E93E-44C2-B04A-96A56EF0C95C}" type="presOf" srcId="{CC8BA779-4FF5-4A9A-B313-B7CF592A361E}" destId="{8DBE1552-B66D-4763-BD42-E053578D0723}" srcOrd="0" destOrd="0" presId="urn:microsoft.com/office/officeart/2005/8/layout/orgChart1"/>
    <dgm:cxn modelId="{A82288BD-5265-42E0-8DC5-7CA41724F757}" type="presOf" srcId="{CAD44AC8-467F-413A-A66E-ADC63EC2A6E3}" destId="{3B0B3349-AFB9-4A94-B86A-72A426549119}" srcOrd="0" destOrd="0" presId="urn:microsoft.com/office/officeart/2005/8/layout/orgChart1"/>
    <dgm:cxn modelId="{CB73B6CB-0081-4DEB-85CB-84C1BBFBB744}" type="presOf" srcId="{8878BA17-8864-4EB4-A348-F99C4D1AB9AA}" destId="{1229274B-06C5-4A80-A04F-27E13F5E7AB6}" srcOrd="1" destOrd="0" presId="urn:microsoft.com/office/officeart/2005/8/layout/orgChart1"/>
    <dgm:cxn modelId="{3CC1B4CC-C471-4CCD-86A9-C17CBA42287F}" srcId="{CC8BA779-4FF5-4A9A-B313-B7CF592A361E}" destId="{7285FB4A-8C56-433B-93C6-E802F3A6BD0D}" srcOrd="0" destOrd="0" parTransId="{CAD44AC8-467F-413A-A66E-ADC63EC2A6E3}" sibTransId="{0C5B9195-72DA-4023-A706-AE6D03F38267}"/>
    <dgm:cxn modelId="{772FB6D4-FBA7-4C32-B417-E6E04937B95E}" type="presOf" srcId="{66699AD8-B56F-4342-983A-3823B3989072}" destId="{EBACD4B1-69DB-46D3-94DB-22A7B78CCB47}" srcOrd="0" destOrd="0" presId="urn:microsoft.com/office/officeart/2005/8/layout/orgChart1"/>
    <dgm:cxn modelId="{EA1F71D5-01BE-4B91-8EDD-C3A2DAA2DE75}" srcId="{F0F62B32-9ECE-41E2-8A19-E10B88554EB9}" destId="{8878BA17-8864-4EB4-A348-F99C4D1AB9AA}" srcOrd="0" destOrd="0" parTransId="{7F618362-4A61-4737-81A8-5D015F0ABDDC}" sibTransId="{018CC54D-B260-4CBA-810B-01D5CA1F7B7C}"/>
    <dgm:cxn modelId="{FA953AD6-A9EE-40F0-A53F-84A1F826DD2B}" type="presOf" srcId="{2FB45F39-692F-44E4-B739-9D88657EF62F}" destId="{43F2CEF8-27B9-4E4E-8CDC-77657E37ADDA}" srcOrd="1" destOrd="0" presId="urn:microsoft.com/office/officeart/2005/8/layout/orgChart1"/>
    <dgm:cxn modelId="{7C9807E1-B425-4ED2-9898-635C75FEA617}" srcId="{8878BA17-8864-4EB4-A348-F99C4D1AB9AA}" destId="{A9E5730D-33E9-4093-AB3F-8F419482E739}" srcOrd="1" destOrd="0" parTransId="{77AECFFF-109D-4438-95A3-00CE24815C00}" sibTransId="{2D66DD6F-C20E-47B6-AE56-83B369FC8558}"/>
    <dgm:cxn modelId="{A6B579E4-728A-41DA-8EAA-52DB541F4E9A}" srcId="{9415232F-536F-471B-BC03-B7A84F6695E8}" destId="{CC8BA779-4FF5-4A9A-B313-B7CF592A361E}" srcOrd="0" destOrd="0" parTransId="{2C873CFD-DB2F-40D5-89EC-F1744CE742EA}" sibTransId="{3999C276-ECB9-4BA8-AD10-DC321C91DDBC}"/>
    <dgm:cxn modelId="{DF8489E4-4E0E-49D6-8D28-0CF16ED9A9BC}" type="presOf" srcId="{CC8BA779-4FF5-4A9A-B313-B7CF592A361E}" destId="{AAE7C2F2-68CF-4709-9079-F543A81291C6}" srcOrd="1" destOrd="0" presId="urn:microsoft.com/office/officeart/2005/8/layout/orgChart1"/>
    <dgm:cxn modelId="{B9D4DAEE-ACBD-46B3-A489-8AE2ACBD111D}" type="presOf" srcId="{7285FB4A-8C56-433B-93C6-E802F3A6BD0D}" destId="{CE4EEB54-770F-4012-B0D0-FB801900BC87}" srcOrd="0" destOrd="0" presId="urn:microsoft.com/office/officeart/2005/8/layout/orgChart1"/>
    <dgm:cxn modelId="{04F286F0-F023-4634-9771-F8A8F639C1E3}" type="presOf" srcId="{9415232F-536F-471B-BC03-B7A84F6695E8}" destId="{6D409971-28FA-437A-A0EF-9DE6869F9E10}" srcOrd="0" destOrd="0" presId="urn:microsoft.com/office/officeart/2005/8/layout/orgChart1"/>
    <dgm:cxn modelId="{F141FC67-AE96-473D-B0BE-A246C37F73A2}" type="presParOf" srcId="{843DD3EA-8C8D-458E-BB3F-C9BE3E19F118}" destId="{DF162783-80A6-48B3-AC05-83B30080F319}" srcOrd="0" destOrd="0" presId="urn:microsoft.com/office/officeart/2005/8/layout/orgChart1"/>
    <dgm:cxn modelId="{58A5DE1F-011C-4792-971E-EE6371458483}" type="presParOf" srcId="{DF162783-80A6-48B3-AC05-83B30080F319}" destId="{EA6D74C0-712D-4985-8F10-9B22EF8791A5}" srcOrd="0" destOrd="0" presId="urn:microsoft.com/office/officeart/2005/8/layout/orgChart1"/>
    <dgm:cxn modelId="{16A393AE-CEB6-48B3-B562-61AC6460F793}" type="presParOf" srcId="{EA6D74C0-712D-4985-8F10-9B22EF8791A5}" destId="{985D6C50-1BF8-46CC-AE07-77317049046A}" srcOrd="0" destOrd="0" presId="urn:microsoft.com/office/officeart/2005/8/layout/orgChart1"/>
    <dgm:cxn modelId="{381874C0-5C79-4E71-8243-C490BD35C98E}" type="presParOf" srcId="{EA6D74C0-712D-4985-8F10-9B22EF8791A5}" destId="{1229274B-06C5-4A80-A04F-27E13F5E7AB6}" srcOrd="1" destOrd="0" presId="urn:microsoft.com/office/officeart/2005/8/layout/orgChart1"/>
    <dgm:cxn modelId="{2B46EEA3-1795-432E-8965-0F197685778B}" type="presParOf" srcId="{DF162783-80A6-48B3-AC05-83B30080F319}" destId="{A3B3CD7D-9245-4649-BD0E-B24957178113}" srcOrd="1" destOrd="0" presId="urn:microsoft.com/office/officeart/2005/8/layout/orgChart1"/>
    <dgm:cxn modelId="{4DD9C1E3-C215-42A0-94EB-04E9278D6EC7}" type="presParOf" srcId="{A3B3CD7D-9245-4649-BD0E-B24957178113}" destId="{B15CAB0D-FC3A-4995-8517-3CE8DD69D638}" srcOrd="0" destOrd="0" presId="urn:microsoft.com/office/officeart/2005/8/layout/orgChart1"/>
    <dgm:cxn modelId="{E54E9E20-909B-4B85-88F3-266A55AD857E}" type="presParOf" srcId="{A3B3CD7D-9245-4649-BD0E-B24957178113}" destId="{A3948EB3-CA6C-47A6-BFA0-617020440FB1}" srcOrd="1" destOrd="0" presId="urn:microsoft.com/office/officeart/2005/8/layout/orgChart1"/>
    <dgm:cxn modelId="{2BF98202-64D1-402D-9A72-9DA347FA27F4}" type="presParOf" srcId="{A3948EB3-CA6C-47A6-BFA0-617020440FB1}" destId="{5DA56FFA-9925-4083-990F-E61B0DA14783}" srcOrd="0" destOrd="0" presId="urn:microsoft.com/office/officeart/2005/8/layout/orgChart1"/>
    <dgm:cxn modelId="{4528F8FC-DC1B-47B2-9E11-7155159F61F0}" type="presParOf" srcId="{5DA56FFA-9925-4083-990F-E61B0DA14783}" destId="{6D409971-28FA-437A-A0EF-9DE6869F9E10}" srcOrd="0" destOrd="0" presId="urn:microsoft.com/office/officeart/2005/8/layout/orgChart1"/>
    <dgm:cxn modelId="{01C7686F-5153-457B-9336-0FB22A9E5322}" type="presParOf" srcId="{5DA56FFA-9925-4083-990F-E61B0DA14783}" destId="{5C7A137F-A707-4AB8-BB29-F84A33BCFFAB}" srcOrd="1" destOrd="0" presId="urn:microsoft.com/office/officeart/2005/8/layout/orgChart1"/>
    <dgm:cxn modelId="{05BF7F60-AEF5-4BA0-BD1B-37BA3FF058D8}" type="presParOf" srcId="{A3948EB3-CA6C-47A6-BFA0-617020440FB1}" destId="{E6ED4035-AFE6-4F40-B7D6-97A8EB650354}" srcOrd="1" destOrd="0" presId="urn:microsoft.com/office/officeart/2005/8/layout/orgChart1"/>
    <dgm:cxn modelId="{EBAF267B-45BB-4DFC-8265-1BA0EDA3CE35}" type="presParOf" srcId="{E6ED4035-AFE6-4F40-B7D6-97A8EB650354}" destId="{1D8D45EE-6E1D-4230-A6DA-20713A122175}" srcOrd="0" destOrd="0" presId="urn:microsoft.com/office/officeart/2005/8/layout/orgChart1"/>
    <dgm:cxn modelId="{B22FFB85-1234-4999-84FE-13597882194F}" type="presParOf" srcId="{E6ED4035-AFE6-4F40-B7D6-97A8EB650354}" destId="{B9537C97-4E09-439B-BF51-4BAC893BE569}" srcOrd="1" destOrd="0" presId="urn:microsoft.com/office/officeart/2005/8/layout/orgChart1"/>
    <dgm:cxn modelId="{593B33E8-07AF-43F6-9B9A-99ECD440C701}" type="presParOf" srcId="{B9537C97-4E09-439B-BF51-4BAC893BE569}" destId="{C1BDBF6D-F1AE-47E4-AB95-36B683B0A56C}" srcOrd="0" destOrd="0" presId="urn:microsoft.com/office/officeart/2005/8/layout/orgChart1"/>
    <dgm:cxn modelId="{C2272A77-E68A-472B-8746-ACE8FC11F260}" type="presParOf" srcId="{C1BDBF6D-F1AE-47E4-AB95-36B683B0A56C}" destId="{8DBE1552-B66D-4763-BD42-E053578D0723}" srcOrd="0" destOrd="0" presId="urn:microsoft.com/office/officeart/2005/8/layout/orgChart1"/>
    <dgm:cxn modelId="{7FBEB6C3-3356-4DE2-9A31-E5AA304AC780}" type="presParOf" srcId="{C1BDBF6D-F1AE-47E4-AB95-36B683B0A56C}" destId="{AAE7C2F2-68CF-4709-9079-F543A81291C6}" srcOrd="1" destOrd="0" presId="urn:microsoft.com/office/officeart/2005/8/layout/orgChart1"/>
    <dgm:cxn modelId="{170A09A6-3446-4919-BA53-85A9AA9CBA87}" type="presParOf" srcId="{B9537C97-4E09-439B-BF51-4BAC893BE569}" destId="{8C9B6F77-E003-4BFE-A38A-6187E53BDF5F}" srcOrd="1" destOrd="0" presId="urn:microsoft.com/office/officeart/2005/8/layout/orgChart1"/>
    <dgm:cxn modelId="{42E0D6CE-99FA-48A2-9FB5-888F7FD54F4A}" type="presParOf" srcId="{8C9B6F77-E003-4BFE-A38A-6187E53BDF5F}" destId="{3B0B3349-AFB9-4A94-B86A-72A426549119}" srcOrd="0" destOrd="0" presId="urn:microsoft.com/office/officeart/2005/8/layout/orgChart1"/>
    <dgm:cxn modelId="{9AB04664-8A47-4FCD-A86E-3FDA52D74A62}" type="presParOf" srcId="{8C9B6F77-E003-4BFE-A38A-6187E53BDF5F}" destId="{9BD590CC-8893-4066-85A2-4320666B41FF}" srcOrd="1" destOrd="0" presId="urn:microsoft.com/office/officeart/2005/8/layout/orgChart1"/>
    <dgm:cxn modelId="{6F216FAB-3C31-4BD1-9767-1E3E3CEDD6D4}" type="presParOf" srcId="{9BD590CC-8893-4066-85A2-4320666B41FF}" destId="{B427306C-291E-4461-BB3E-E5B821285718}" srcOrd="0" destOrd="0" presId="urn:microsoft.com/office/officeart/2005/8/layout/orgChart1"/>
    <dgm:cxn modelId="{8359D0A1-EB7F-43E1-A49E-2655852659CB}" type="presParOf" srcId="{B427306C-291E-4461-BB3E-E5B821285718}" destId="{CE4EEB54-770F-4012-B0D0-FB801900BC87}" srcOrd="0" destOrd="0" presId="urn:microsoft.com/office/officeart/2005/8/layout/orgChart1"/>
    <dgm:cxn modelId="{88796DD2-63BC-4A97-85CB-00D87D86CAD9}" type="presParOf" srcId="{B427306C-291E-4461-BB3E-E5B821285718}" destId="{4218A5DE-EAFC-4EA8-B67D-B40E9736D29F}" srcOrd="1" destOrd="0" presId="urn:microsoft.com/office/officeart/2005/8/layout/orgChart1"/>
    <dgm:cxn modelId="{1BF59764-A401-4D5D-B74C-42EB724E2253}" type="presParOf" srcId="{9BD590CC-8893-4066-85A2-4320666B41FF}" destId="{0D6AA09C-BBDC-48F4-89A1-E6B6C5F790E5}" srcOrd="1" destOrd="0" presId="urn:microsoft.com/office/officeart/2005/8/layout/orgChart1"/>
    <dgm:cxn modelId="{3B3E6834-F75D-4868-948B-4D0A5B053971}" type="presParOf" srcId="{0D6AA09C-BBDC-48F4-89A1-E6B6C5F790E5}" destId="{DE261CA7-0B98-4FBB-9A1A-7154A2404364}" srcOrd="0" destOrd="0" presId="urn:microsoft.com/office/officeart/2005/8/layout/orgChart1"/>
    <dgm:cxn modelId="{1AE9E7CD-24EB-4680-AE01-5D6D06231A73}" type="presParOf" srcId="{0D6AA09C-BBDC-48F4-89A1-E6B6C5F790E5}" destId="{EB96C142-6556-4086-9ECA-2459CA569AF6}" srcOrd="1" destOrd="0" presId="urn:microsoft.com/office/officeart/2005/8/layout/orgChart1"/>
    <dgm:cxn modelId="{56BA882B-BA8B-444F-9DE8-DB08690CEF5A}" type="presParOf" srcId="{EB96C142-6556-4086-9ECA-2459CA569AF6}" destId="{1710AC3F-F31A-4776-A3AB-DBA8EDDF107A}" srcOrd="0" destOrd="0" presId="urn:microsoft.com/office/officeart/2005/8/layout/orgChart1"/>
    <dgm:cxn modelId="{A3295826-FF17-42D4-B70F-7FBA34B9418B}" type="presParOf" srcId="{1710AC3F-F31A-4776-A3AB-DBA8EDDF107A}" destId="{EBACD4B1-69DB-46D3-94DB-22A7B78CCB47}" srcOrd="0" destOrd="0" presId="urn:microsoft.com/office/officeart/2005/8/layout/orgChart1"/>
    <dgm:cxn modelId="{105840FE-2E01-43F1-B1EA-5737ACF0366F}" type="presParOf" srcId="{1710AC3F-F31A-4776-A3AB-DBA8EDDF107A}" destId="{B590E752-A4D8-4469-ABB1-E9F071CE3066}" srcOrd="1" destOrd="0" presId="urn:microsoft.com/office/officeart/2005/8/layout/orgChart1"/>
    <dgm:cxn modelId="{AF07D031-7A08-4835-B6D5-37912F2D364E}" type="presParOf" srcId="{EB96C142-6556-4086-9ECA-2459CA569AF6}" destId="{EAA58D2C-C30E-4ED8-BB41-16DBF69A0DAA}" srcOrd="1" destOrd="0" presId="urn:microsoft.com/office/officeart/2005/8/layout/orgChart1"/>
    <dgm:cxn modelId="{D6777E3B-4818-4DCE-9332-C71C0222E29C}" type="presParOf" srcId="{EB96C142-6556-4086-9ECA-2459CA569AF6}" destId="{7B1A1117-C8B4-49BA-BF80-1032201D6FE2}" srcOrd="2" destOrd="0" presId="urn:microsoft.com/office/officeart/2005/8/layout/orgChart1"/>
    <dgm:cxn modelId="{A4AEDCE9-7900-4D22-96A7-FF4AA71BADA6}" type="presParOf" srcId="{9BD590CC-8893-4066-85A2-4320666B41FF}" destId="{0032D170-020F-43B0-8947-154737ECB263}" srcOrd="2" destOrd="0" presId="urn:microsoft.com/office/officeart/2005/8/layout/orgChart1"/>
    <dgm:cxn modelId="{BCB10B38-32A1-4647-8535-22E656390476}" type="presParOf" srcId="{8C9B6F77-E003-4BFE-A38A-6187E53BDF5F}" destId="{DC565539-ED43-459E-9661-80A1D5C1DE73}" srcOrd="2" destOrd="0" presId="urn:microsoft.com/office/officeart/2005/8/layout/orgChart1"/>
    <dgm:cxn modelId="{DD2728DE-6BD8-440F-82FC-3F7D6CC4E815}" type="presParOf" srcId="{8C9B6F77-E003-4BFE-A38A-6187E53BDF5F}" destId="{A62AAE71-7513-4308-9942-F449F60B7F5B}" srcOrd="3" destOrd="0" presId="urn:microsoft.com/office/officeart/2005/8/layout/orgChart1"/>
    <dgm:cxn modelId="{66AFB558-8568-4D3C-97D3-151373FEAC13}" type="presParOf" srcId="{A62AAE71-7513-4308-9942-F449F60B7F5B}" destId="{CB17BF15-1152-4014-8F14-15DF71EE3743}" srcOrd="0" destOrd="0" presId="urn:microsoft.com/office/officeart/2005/8/layout/orgChart1"/>
    <dgm:cxn modelId="{F187B390-7314-4075-AB99-EBB6B79A8722}" type="presParOf" srcId="{CB17BF15-1152-4014-8F14-15DF71EE3743}" destId="{4FEA2C0F-16EB-4FA4-A98F-EC39B7DDF565}" srcOrd="0" destOrd="0" presId="urn:microsoft.com/office/officeart/2005/8/layout/orgChart1"/>
    <dgm:cxn modelId="{F2B59405-5669-4C15-A01A-6D2D679832D8}" type="presParOf" srcId="{CB17BF15-1152-4014-8F14-15DF71EE3743}" destId="{43F2CEF8-27B9-4E4E-8CDC-77657E37ADDA}" srcOrd="1" destOrd="0" presId="urn:microsoft.com/office/officeart/2005/8/layout/orgChart1"/>
    <dgm:cxn modelId="{F9137334-0E12-4848-8B7F-AD28C4EE4CB3}" type="presParOf" srcId="{A62AAE71-7513-4308-9942-F449F60B7F5B}" destId="{714D37FA-7D80-4923-B77C-ADAC88B7951A}" srcOrd="1" destOrd="0" presId="urn:microsoft.com/office/officeart/2005/8/layout/orgChart1"/>
    <dgm:cxn modelId="{1DEAABBC-B535-46C1-A0F1-723B79770088}" type="presParOf" srcId="{714D37FA-7D80-4923-B77C-ADAC88B7951A}" destId="{24D87C34-84D4-4758-8367-C7E4EF57E6DF}" srcOrd="0" destOrd="0" presId="urn:microsoft.com/office/officeart/2005/8/layout/orgChart1"/>
    <dgm:cxn modelId="{494F88AD-8894-4DE1-99CE-59063CCAFB29}" type="presParOf" srcId="{714D37FA-7D80-4923-B77C-ADAC88B7951A}" destId="{E05A1ED6-026F-444C-9147-3D4CEA451A7D}" srcOrd="1" destOrd="0" presId="urn:microsoft.com/office/officeart/2005/8/layout/orgChart1"/>
    <dgm:cxn modelId="{9E0029B8-A4DF-4B6E-AF2A-3A2152247DE6}" type="presParOf" srcId="{E05A1ED6-026F-444C-9147-3D4CEA451A7D}" destId="{FC88F493-1305-41E7-9872-88B3034A14C1}" srcOrd="0" destOrd="0" presId="urn:microsoft.com/office/officeart/2005/8/layout/orgChart1"/>
    <dgm:cxn modelId="{658E92A7-0FAB-4BF8-9121-E79538669227}" type="presParOf" srcId="{FC88F493-1305-41E7-9872-88B3034A14C1}" destId="{C63CBEDF-1E5E-47A4-B6F9-E9260F5634F7}" srcOrd="0" destOrd="0" presId="urn:microsoft.com/office/officeart/2005/8/layout/orgChart1"/>
    <dgm:cxn modelId="{B5C8B98F-6892-4382-817E-ECB6678C7A9B}" type="presParOf" srcId="{FC88F493-1305-41E7-9872-88B3034A14C1}" destId="{7CE3D166-9127-4B4A-AFA3-93B0770B1E95}" srcOrd="1" destOrd="0" presId="urn:microsoft.com/office/officeart/2005/8/layout/orgChart1"/>
    <dgm:cxn modelId="{AB4676CC-3AE4-4768-BA6E-03106A266C0E}" type="presParOf" srcId="{E05A1ED6-026F-444C-9147-3D4CEA451A7D}" destId="{055F65BD-785E-45B3-8861-F0E9407D13DD}" srcOrd="1" destOrd="0" presId="urn:microsoft.com/office/officeart/2005/8/layout/orgChart1"/>
    <dgm:cxn modelId="{ACEE3347-284B-46C0-B1B9-AFD5A8E201FC}" type="presParOf" srcId="{E05A1ED6-026F-444C-9147-3D4CEA451A7D}" destId="{CD14C40C-87BA-4121-ACC2-2A9FB8D823E4}" srcOrd="2" destOrd="0" presId="urn:microsoft.com/office/officeart/2005/8/layout/orgChart1"/>
    <dgm:cxn modelId="{53600A44-D62C-4E5F-8BBC-8FCB3CBB6669}" type="presParOf" srcId="{A62AAE71-7513-4308-9942-F449F60B7F5B}" destId="{A1DC929C-A6BF-4764-AC3C-2F54512A5728}" srcOrd="2" destOrd="0" presId="urn:microsoft.com/office/officeart/2005/8/layout/orgChart1"/>
    <dgm:cxn modelId="{BFADE3D1-1AA7-40D3-8578-A32874E7230E}" type="presParOf" srcId="{B9537C97-4E09-439B-BF51-4BAC893BE569}" destId="{6354BBAE-ABBB-4EE4-A6FC-71871279EE3B}" srcOrd="2" destOrd="0" presId="urn:microsoft.com/office/officeart/2005/8/layout/orgChart1"/>
    <dgm:cxn modelId="{97134120-C75C-4EF5-A557-33B4C2A4F754}" type="presParOf" srcId="{A3948EB3-CA6C-47A6-BFA0-617020440FB1}" destId="{C8A423C7-E643-4FCF-A362-18945797F346}" srcOrd="2" destOrd="0" presId="urn:microsoft.com/office/officeart/2005/8/layout/orgChart1"/>
    <dgm:cxn modelId="{6658FD13-D2AF-4DD2-9F8B-D19C0B73C39B}" type="presParOf" srcId="{A3B3CD7D-9245-4649-BD0E-B24957178113}" destId="{17CEC0EB-3146-457D-A507-222D5C2D81CA}" srcOrd="2" destOrd="0" presId="urn:microsoft.com/office/officeart/2005/8/layout/orgChart1"/>
    <dgm:cxn modelId="{A699C386-E22B-4CDB-B88E-C609C576BBDC}" type="presParOf" srcId="{A3B3CD7D-9245-4649-BD0E-B24957178113}" destId="{4D40210D-2E59-4673-9362-72B83DC66B41}" srcOrd="3" destOrd="0" presId="urn:microsoft.com/office/officeart/2005/8/layout/orgChart1"/>
    <dgm:cxn modelId="{846A7AD3-7728-41EB-A50E-325690E3E289}" type="presParOf" srcId="{4D40210D-2E59-4673-9362-72B83DC66B41}" destId="{EE35801D-C7DD-4651-86C7-F95648FCFE8C}" srcOrd="0" destOrd="0" presId="urn:microsoft.com/office/officeart/2005/8/layout/orgChart1"/>
    <dgm:cxn modelId="{C4230448-8520-499A-8909-7C27B6E52A13}" type="presParOf" srcId="{EE35801D-C7DD-4651-86C7-F95648FCFE8C}" destId="{5C89DBEC-26F5-4456-81E9-542A19BD5294}" srcOrd="0" destOrd="0" presId="urn:microsoft.com/office/officeart/2005/8/layout/orgChart1"/>
    <dgm:cxn modelId="{96FDCF07-24D2-4911-956A-C64DEAAED0AD}" type="presParOf" srcId="{EE35801D-C7DD-4651-86C7-F95648FCFE8C}" destId="{2CD5EA33-772B-4811-B5D7-2AF3DE1DFDF9}" srcOrd="1" destOrd="0" presId="urn:microsoft.com/office/officeart/2005/8/layout/orgChart1"/>
    <dgm:cxn modelId="{DB6B20A6-F23C-4AFD-854A-938AB03F2D77}" type="presParOf" srcId="{4D40210D-2E59-4673-9362-72B83DC66B41}" destId="{92522CFD-9E30-4FE5-9D01-607FAE89ACEB}" srcOrd="1" destOrd="0" presId="urn:microsoft.com/office/officeart/2005/8/layout/orgChart1"/>
    <dgm:cxn modelId="{1EB82EF4-8004-46D8-8EA5-551DDB5280D5}" type="presParOf" srcId="{4D40210D-2E59-4673-9362-72B83DC66B41}" destId="{3868FEE5-36F3-4D2F-90F2-5E123002162C}" srcOrd="2" destOrd="0" presId="urn:microsoft.com/office/officeart/2005/8/layout/orgChart1"/>
    <dgm:cxn modelId="{A4A751FE-0D21-46CF-BAA6-623A08330FD2}" type="presParOf" srcId="{DF162783-80A6-48B3-AC05-83B30080F319}" destId="{7E1B905C-98B9-448A-92C1-636C21ED9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1D6FB1-DAB8-473B-93FD-23550967528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7213408-CAF5-4D7C-99E9-C05CCAF19577}">
      <dgm:prSet phldrT="[Text]" custT="1"/>
      <dgm:spPr>
        <a:solidFill>
          <a:srgbClr val="D6001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8100" tIns="25400" rIns="381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Features</a:t>
          </a:r>
          <a:endParaRPr lang="en-CA" sz="2000" b="1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FAB09D-7EAE-4255-BD5F-546E189FF478}" type="parTrans" cxnId="{98A53E17-5669-4626-933E-8A5062AC1A76}">
      <dgm:prSet/>
      <dgm:spPr/>
      <dgm:t>
        <a:bodyPr/>
        <a:lstStyle/>
        <a:p>
          <a:endParaRPr lang="en-CA"/>
        </a:p>
      </dgm:t>
    </dgm:pt>
    <dgm:pt modelId="{9569F1DD-D8EA-41BB-ABC5-D122BB9E1DE8}" type="sibTrans" cxnId="{98A53E17-5669-4626-933E-8A5062AC1A76}">
      <dgm:prSet/>
      <dgm:spPr/>
      <dgm:t>
        <a:bodyPr/>
        <a:lstStyle/>
        <a:p>
          <a:endParaRPr lang="en-CA"/>
        </a:p>
      </dgm:t>
    </dgm:pt>
    <dgm:pt modelId="{51341C1B-C49E-4951-B4B5-5C05839CD90F}">
      <dgm:prSet phldrT="[Text]"/>
      <dgm:spPr>
        <a:solidFill>
          <a:srgbClr val="FFCD00">
            <a:alpha val="90000"/>
          </a:srgbClr>
        </a:solidFill>
      </dgm:spPr>
      <dgm:t>
        <a:bodyPr/>
        <a:lstStyle/>
        <a:p>
          <a:r>
            <a:rPr lang="en-US" dirty="0"/>
            <a:t>Weather Data</a:t>
          </a:r>
          <a:endParaRPr lang="en-CA" dirty="0"/>
        </a:p>
      </dgm:t>
    </dgm:pt>
    <dgm:pt modelId="{5D428855-1059-41C1-8CA9-950A2B54D846}" type="parTrans" cxnId="{3EF5C482-5075-4CD2-B2B3-AEA4C70EDFD7}">
      <dgm:prSet/>
      <dgm:spPr/>
      <dgm:t>
        <a:bodyPr/>
        <a:lstStyle/>
        <a:p>
          <a:endParaRPr lang="en-CA"/>
        </a:p>
      </dgm:t>
    </dgm:pt>
    <dgm:pt modelId="{454FFB48-D632-4DDA-A68E-7A5E10E537DC}" type="sibTrans" cxnId="{3EF5C482-5075-4CD2-B2B3-AEA4C70EDFD7}">
      <dgm:prSet/>
      <dgm:spPr/>
      <dgm:t>
        <a:bodyPr/>
        <a:lstStyle/>
        <a:p>
          <a:endParaRPr lang="en-CA"/>
        </a:p>
      </dgm:t>
    </dgm:pt>
    <dgm:pt modelId="{A4606C23-DED9-4574-B246-78A9C04425DC}">
      <dgm:prSet phldrT="[Text]"/>
      <dgm:spPr>
        <a:solidFill>
          <a:srgbClr val="FBB031">
            <a:alpha val="90000"/>
          </a:srgbClr>
        </a:solidFill>
      </dgm:spPr>
      <dgm:t>
        <a:bodyPr/>
        <a:lstStyle/>
        <a:p>
          <a:r>
            <a:rPr lang="en-US" dirty="0"/>
            <a:t>Historical Car Accidents</a:t>
          </a:r>
          <a:endParaRPr lang="en-CA" dirty="0"/>
        </a:p>
      </dgm:t>
    </dgm:pt>
    <dgm:pt modelId="{A05B7D7E-6C80-47D2-9796-9B950B7CBB4E}" type="parTrans" cxnId="{28EF42E2-FF92-4D72-802D-B6C26050D93C}">
      <dgm:prSet/>
      <dgm:spPr/>
      <dgm:t>
        <a:bodyPr/>
        <a:lstStyle/>
        <a:p>
          <a:endParaRPr lang="en-CA"/>
        </a:p>
      </dgm:t>
    </dgm:pt>
    <dgm:pt modelId="{EA451BD5-8130-4B8E-BD7D-08367B2DDDCA}" type="sibTrans" cxnId="{28EF42E2-FF92-4D72-802D-B6C26050D93C}">
      <dgm:prSet/>
      <dgm:spPr/>
      <dgm:t>
        <a:bodyPr/>
        <a:lstStyle/>
        <a:p>
          <a:endParaRPr lang="en-CA"/>
        </a:p>
      </dgm:t>
    </dgm:pt>
    <dgm:pt modelId="{1C06308C-BB59-4CAF-9057-18ED31865498}">
      <dgm:prSet phldrT="[Text]" custT="1"/>
      <dgm:spPr/>
      <dgm:t>
        <a:bodyPr/>
        <a:lstStyle/>
        <a:p>
          <a:r>
            <a:rPr lang="en-US" sz="2000" b="1" dirty="0"/>
            <a:t>Model</a:t>
          </a:r>
          <a:endParaRPr lang="en-CA" sz="2000" b="1" dirty="0"/>
        </a:p>
      </dgm:t>
    </dgm:pt>
    <dgm:pt modelId="{A6C52AF1-1F1D-47CF-9E50-39A7B9D57B66}" type="parTrans" cxnId="{E2244F48-8731-459A-A057-11DAE633B881}">
      <dgm:prSet/>
      <dgm:spPr/>
      <dgm:t>
        <a:bodyPr/>
        <a:lstStyle/>
        <a:p>
          <a:endParaRPr lang="en-CA"/>
        </a:p>
      </dgm:t>
    </dgm:pt>
    <dgm:pt modelId="{8AE877DE-208C-4FC2-B0C3-4050C24165B5}" type="sibTrans" cxnId="{E2244F48-8731-459A-A057-11DAE633B881}">
      <dgm:prSet/>
      <dgm:spPr/>
      <dgm:t>
        <a:bodyPr/>
        <a:lstStyle/>
        <a:p>
          <a:endParaRPr lang="en-CA"/>
        </a:p>
      </dgm:t>
    </dgm:pt>
    <dgm:pt modelId="{9581A16D-D12C-46F5-BE13-81B0E5286A03}">
      <dgm:prSet phldrT="[Text]" custT="1"/>
      <dgm:spPr>
        <a:solidFill>
          <a:srgbClr val="00CC66">
            <a:alpha val="89804"/>
          </a:srgbClr>
        </a:solidFill>
        <a:ln w="12700" cap="flat" cmpd="sng" algn="ctr">
          <a:solidFill>
            <a:srgbClr val="D6001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" tIns="16510" rIns="24765" bIns="16510" numCol="1" spcCol="1270" anchor="ctr" anchorCtr="0"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Random Forest</a:t>
          </a:r>
          <a:endParaRPr lang="en-CA" sz="13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D81D798A-808E-4F5F-A367-1F12CCC7BF89}" type="parTrans" cxnId="{621294C0-F59B-415A-A805-AA678879C6FD}">
      <dgm:prSet/>
      <dgm:spPr/>
      <dgm:t>
        <a:bodyPr/>
        <a:lstStyle/>
        <a:p>
          <a:endParaRPr lang="en-CA"/>
        </a:p>
      </dgm:t>
    </dgm:pt>
    <dgm:pt modelId="{B011CF90-4662-4BE6-B791-E75FE83B3132}" type="sibTrans" cxnId="{621294C0-F59B-415A-A805-AA678879C6FD}">
      <dgm:prSet/>
      <dgm:spPr/>
      <dgm:t>
        <a:bodyPr/>
        <a:lstStyle/>
        <a:p>
          <a:endParaRPr lang="en-CA"/>
        </a:p>
      </dgm:t>
    </dgm:pt>
    <dgm:pt modelId="{9F4E8682-A60E-4CA8-B9E7-64D4FF585860}">
      <dgm:prSet phldrT="[Text]"/>
      <dgm:spPr>
        <a:solidFill>
          <a:srgbClr val="CCFF33">
            <a:alpha val="89804"/>
          </a:srgbClr>
        </a:solidFill>
      </dgm:spPr>
      <dgm:t>
        <a:bodyPr/>
        <a:lstStyle/>
        <a:p>
          <a:r>
            <a:rPr lang="en-US" dirty="0"/>
            <a:t>K-Nearest Neighbors</a:t>
          </a:r>
          <a:endParaRPr lang="en-CA" dirty="0"/>
        </a:p>
      </dgm:t>
    </dgm:pt>
    <dgm:pt modelId="{AC0F1E54-89A0-4870-A4CC-BC39DACEEEAF}" type="parTrans" cxnId="{7CE241F0-80CB-47F0-8761-2DBF72E32400}">
      <dgm:prSet/>
      <dgm:spPr/>
      <dgm:t>
        <a:bodyPr/>
        <a:lstStyle/>
        <a:p>
          <a:endParaRPr lang="en-CA"/>
        </a:p>
      </dgm:t>
    </dgm:pt>
    <dgm:pt modelId="{21DADD11-EA14-4655-8882-894ED71E1906}" type="sibTrans" cxnId="{7CE241F0-80CB-47F0-8761-2DBF72E32400}">
      <dgm:prSet/>
      <dgm:spPr/>
      <dgm:t>
        <a:bodyPr/>
        <a:lstStyle/>
        <a:p>
          <a:endParaRPr lang="en-CA"/>
        </a:p>
      </dgm:t>
    </dgm:pt>
    <dgm:pt modelId="{8AEDBF57-75D5-429B-8B42-04EDA957ADB3}">
      <dgm:prSet phldrT="[Text]" custT="1"/>
      <dgm:spPr/>
      <dgm:t>
        <a:bodyPr/>
        <a:lstStyle/>
        <a:p>
          <a:r>
            <a:rPr lang="en-US" sz="2000" b="1" dirty="0"/>
            <a:t>Label</a:t>
          </a:r>
          <a:endParaRPr lang="en-CA" sz="2000" b="1" dirty="0"/>
        </a:p>
      </dgm:t>
    </dgm:pt>
    <dgm:pt modelId="{9921678A-30D0-4DEC-A9BF-D1F611A6508F}" type="parTrans" cxnId="{F99AE2FA-D9FE-435D-A75D-93923EF23661}">
      <dgm:prSet/>
      <dgm:spPr/>
      <dgm:t>
        <a:bodyPr/>
        <a:lstStyle/>
        <a:p>
          <a:endParaRPr lang="en-CA"/>
        </a:p>
      </dgm:t>
    </dgm:pt>
    <dgm:pt modelId="{2506D7D7-B098-492D-BD16-ACA337BF8363}" type="sibTrans" cxnId="{F99AE2FA-D9FE-435D-A75D-93923EF23661}">
      <dgm:prSet/>
      <dgm:spPr/>
      <dgm:t>
        <a:bodyPr/>
        <a:lstStyle/>
        <a:p>
          <a:endParaRPr lang="en-CA"/>
        </a:p>
      </dgm:t>
    </dgm:pt>
    <dgm:pt modelId="{99AC221E-4B82-4AA3-9630-7D64C34D1F8C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 dirty="0"/>
            <a:t>Binary Prediction of Car Accident in Each Time Segment</a:t>
          </a:r>
          <a:endParaRPr lang="en-CA" dirty="0"/>
        </a:p>
      </dgm:t>
    </dgm:pt>
    <dgm:pt modelId="{9E23DE30-10DD-4D9B-9CB8-1B6FA26EF2CB}" type="parTrans" cxnId="{A94A3CEB-930A-4D93-937C-1B22FC7F18A4}">
      <dgm:prSet/>
      <dgm:spPr/>
      <dgm:t>
        <a:bodyPr/>
        <a:lstStyle/>
        <a:p>
          <a:endParaRPr lang="en-CA"/>
        </a:p>
      </dgm:t>
    </dgm:pt>
    <dgm:pt modelId="{B7EACF58-D1B6-42D3-8F21-BE2CE867653B}" type="sibTrans" cxnId="{A94A3CEB-930A-4D93-937C-1B22FC7F18A4}">
      <dgm:prSet/>
      <dgm:spPr/>
      <dgm:t>
        <a:bodyPr/>
        <a:lstStyle/>
        <a:p>
          <a:endParaRPr lang="en-CA"/>
        </a:p>
      </dgm:t>
    </dgm:pt>
    <dgm:pt modelId="{47AB5A73-7C09-4B17-8939-889ADDA4FC5D}">
      <dgm:prSet phldrT="[Text]"/>
      <dgm:spPr>
        <a:solidFill>
          <a:srgbClr val="92D050">
            <a:alpha val="89804"/>
          </a:srgbClr>
        </a:solidFill>
      </dgm:spPr>
      <dgm:t>
        <a:bodyPr/>
        <a:lstStyle/>
        <a:p>
          <a:r>
            <a:rPr lang="en-US" dirty="0"/>
            <a:t>Gradient Boosting Machines</a:t>
          </a:r>
          <a:endParaRPr lang="en-CA" dirty="0"/>
        </a:p>
      </dgm:t>
    </dgm:pt>
    <dgm:pt modelId="{477433B5-B44B-4245-B33F-7A45D5B61DBD}" type="parTrans" cxnId="{4D828D5F-9985-449C-A496-E849E72AF23B}">
      <dgm:prSet/>
      <dgm:spPr/>
      <dgm:t>
        <a:bodyPr/>
        <a:lstStyle/>
        <a:p>
          <a:endParaRPr lang="en-CA"/>
        </a:p>
      </dgm:t>
    </dgm:pt>
    <dgm:pt modelId="{2947C12E-2C99-4D2D-9432-34FEC7715692}" type="sibTrans" cxnId="{4D828D5F-9985-449C-A496-E849E72AF23B}">
      <dgm:prSet/>
      <dgm:spPr/>
      <dgm:t>
        <a:bodyPr/>
        <a:lstStyle/>
        <a:p>
          <a:endParaRPr lang="en-CA"/>
        </a:p>
      </dgm:t>
    </dgm:pt>
    <dgm:pt modelId="{FB22E542-E6AD-4601-817F-B6A28A53FBFB}">
      <dgm:prSet phldrT="[Text]"/>
      <dgm:spPr>
        <a:solidFill>
          <a:srgbClr val="21EC06">
            <a:alpha val="89804"/>
          </a:srgbClr>
        </a:solidFill>
      </dgm:spPr>
      <dgm:t>
        <a:bodyPr/>
        <a:lstStyle/>
        <a:p>
          <a:r>
            <a:rPr lang="en-US" dirty="0"/>
            <a:t>Neural Networks</a:t>
          </a:r>
          <a:endParaRPr lang="en-CA" dirty="0"/>
        </a:p>
      </dgm:t>
    </dgm:pt>
    <dgm:pt modelId="{88130167-C669-4224-A579-36BED74AEF6B}" type="parTrans" cxnId="{133999EB-19DA-4381-93A9-349D025603B4}">
      <dgm:prSet/>
      <dgm:spPr/>
      <dgm:t>
        <a:bodyPr/>
        <a:lstStyle/>
        <a:p>
          <a:endParaRPr lang="en-CA"/>
        </a:p>
      </dgm:t>
    </dgm:pt>
    <dgm:pt modelId="{3F8410FF-C19F-4A8D-B424-BE12A354EB74}" type="sibTrans" cxnId="{133999EB-19DA-4381-93A9-349D025603B4}">
      <dgm:prSet/>
      <dgm:spPr/>
      <dgm:t>
        <a:bodyPr/>
        <a:lstStyle/>
        <a:p>
          <a:endParaRPr lang="en-CA"/>
        </a:p>
      </dgm:t>
    </dgm:pt>
    <dgm:pt modelId="{C33CACAC-D341-4131-BE19-68EAA790EA82}" type="pres">
      <dgm:prSet presAssocID="{631D6FB1-DAB8-473B-93FD-2355096752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F18FBB-78DC-4B03-985D-55BCD727A47E}" type="pres">
      <dgm:prSet presAssocID="{47213408-CAF5-4D7C-99E9-C05CCAF19577}" presName="root" presStyleCnt="0"/>
      <dgm:spPr/>
    </dgm:pt>
    <dgm:pt modelId="{1B2B5749-4F67-401D-ACAC-C2532F26780E}" type="pres">
      <dgm:prSet presAssocID="{47213408-CAF5-4D7C-99E9-C05CCAF19577}" presName="rootComposite" presStyleCnt="0"/>
      <dgm:spPr/>
    </dgm:pt>
    <dgm:pt modelId="{FDDF32CC-ED2A-4958-93FF-54C2E9840CF6}" type="pres">
      <dgm:prSet presAssocID="{47213408-CAF5-4D7C-99E9-C05CCAF19577}" presName="rootText" presStyleLbl="node1" presStyleIdx="0" presStyleCnt="3"/>
      <dgm:spPr>
        <a:xfrm>
          <a:off x="1883392" y="3324"/>
          <a:ext cx="1702354" cy="851177"/>
        </a:xfrm>
        <a:prstGeom prst="roundRect">
          <a:avLst>
            <a:gd name="adj" fmla="val 10000"/>
          </a:avLst>
        </a:prstGeom>
      </dgm:spPr>
    </dgm:pt>
    <dgm:pt modelId="{C82ABE26-7E1A-44B5-B37F-1BD4D5096224}" type="pres">
      <dgm:prSet presAssocID="{47213408-CAF5-4D7C-99E9-C05CCAF19577}" presName="rootConnector" presStyleLbl="node1" presStyleIdx="0" presStyleCnt="3"/>
      <dgm:spPr/>
    </dgm:pt>
    <dgm:pt modelId="{CA569573-5AA6-4471-A713-C82505CA2D17}" type="pres">
      <dgm:prSet presAssocID="{47213408-CAF5-4D7C-99E9-C05CCAF19577}" presName="childShape" presStyleCnt="0"/>
      <dgm:spPr/>
    </dgm:pt>
    <dgm:pt modelId="{C30ABC15-CBC9-46CB-B1AA-8D2A5D11E101}" type="pres">
      <dgm:prSet presAssocID="{5D428855-1059-41C1-8CA9-950A2B54D846}" presName="Name13" presStyleLbl="parChTrans1D2" presStyleIdx="0" presStyleCnt="7"/>
      <dgm:spPr/>
    </dgm:pt>
    <dgm:pt modelId="{BE76AF5C-A9A0-4E7F-830E-04F190777833}" type="pres">
      <dgm:prSet presAssocID="{51341C1B-C49E-4951-B4B5-5C05839CD90F}" presName="childText" presStyleLbl="bgAcc1" presStyleIdx="0" presStyleCnt="7">
        <dgm:presLayoutVars>
          <dgm:bulletEnabled val="1"/>
        </dgm:presLayoutVars>
      </dgm:prSet>
      <dgm:spPr/>
    </dgm:pt>
    <dgm:pt modelId="{2A8A62E5-535D-4949-AB96-5E8B533CE129}" type="pres">
      <dgm:prSet presAssocID="{A05B7D7E-6C80-47D2-9796-9B950B7CBB4E}" presName="Name13" presStyleLbl="parChTrans1D2" presStyleIdx="1" presStyleCnt="7"/>
      <dgm:spPr/>
    </dgm:pt>
    <dgm:pt modelId="{8D9015F9-24E9-4619-88B5-A4BC017B4064}" type="pres">
      <dgm:prSet presAssocID="{A4606C23-DED9-4574-B246-78A9C04425DC}" presName="childText" presStyleLbl="bgAcc1" presStyleIdx="1" presStyleCnt="7">
        <dgm:presLayoutVars>
          <dgm:bulletEnabled val="1"/>
        </dgm:presLayoutVars>
      </dgm:prSet>
      <dgm:spPr/>
    </dgm:pt>
    <dgm:pt modelId="{29673978-CBB6-412A-9EFB-679D7AC41EC9}" type="pres">
      <dgm:prSet presAssocID="{1C06308C-BB59-4CAF-9057-18ED31865498}" presName="root" presStyleCnt="0"/>
      <dgm:spPr/>
    </dgm:pt>
    <dgm:pt modelId="{42BF2FBF-BD2A-40EE-9F44-1ABB36C1E5CC}" type="pres">
      <dgm:prSet presAssocID="{1C06308C-BB59-4CAF-9057-18ED31865498}" presName="rootComposite" presStyleCnt="0"/>
      <dgm:spPr/>
    </dgm:pt>
    <dgm:pt modelId="{96605D65-D1F8-42D6-97C1-502B06FB6B43}" type="pres">
      <dgm:prSet presAssocID="{1C06308C-BB59-4CAF-9057-18ED31865498}" presName="rootText" presStyleLbl="node1" presStyleIdx="1" presStyleCnt="3"/>
      <dgm:spPr/>
    </dgm:pt>
    <dgm:pt modelId="{D517D645-6595-4E7E-9702-9C5A72FFA796}" type="pres">
      <dgm:prSet presAssocID="{1C06308C-BB59-4CAF-9057-18ED31865498}" presName="rootConnector" presStyleLbl="node1" presStyleIdx="1" presStyleCnt="3"/>
      <dgm:spPr/>
    </dgm:pt>
    <dgm:pt modelId="{B9200B5E-89D0-4BE1-9CE0-FD64A094D32A}" type="pres">
      <dgm:prSet presAssocID="{1C06308C-BB59-4CAF-9057-18ED31865498}" presName="childShape" presStyleCnt="0"/>
      <dgm:spPr/>
    </dgm:pt>
    <dgm:pt modelId="{367CE2A0-C9C9-4F59-9755-76882DB28BD7}" type="pres">
      <dgm:prSet presAssocID="{D81D798A-808E-4F5F-A367-1F12CCC7BF89}" presName="Name13" presStyleLbl="parChTrans1D2" presStyleIdx="2" presStyleCnt="7"/>
      <dgm:spPr/>
    </dgm:pt>
    <dgm:pt modelId="{7600F13D-57CA-4AC9-874A-5323E57B4A1F}" type="pres">
      <dgm:prSet presAssocID="{9581A16D-D12C-46F5-BE13-81B0E5286A03}" presName="childText" presStyleLbl="bgAcc1" presStyleIdx="2" presStyleCnt="7">
        <dgm:presLayoutVars>
          <dgm:bulletEnabled val="1"/>
        </dgm:presLayoutVars>
      </dgm:prSet>
      <dgm:spPr>
        <a:xfrm>
          <a:off x="4351806" y="1067296"/>
          <a:ext cx="1361883" cy="851177"/>
        </a:xfrm>
        <a:prstGeom prst="roundRect">
          <a:avLst>
            <a:gd name="adj" fmla="val 10000"/>
          </a:avLst>
        </a:prstGeom>
      </dgm:spPr>
    </dgm:pt>
    <dgm:pt modelId="{A182965F-EABB-4C70-9401-0789B6C4078F}" type="pres">
      <dgm:prSet presAssocID="{AC0F1E54-89A0-4870-A4CC-BC39DACEEEAF}" presName="Name13" presStyleLbl="parChTrans1D2" presStyleIdx="3" presStyleCnt="7"/>
      <dgm:spPr/>
    </dgm:pt>
    <dgm:pt modelId="{F09E59A4-1789-498F-BE59-EB98A6F3A205}" type="pres">
      <dgm:prSet presAssocID="{9F4E8682-A60E-4CA8-B9E7-64D4FF585860}" presName="childText" presStyleLbl="bgAcc1" presStyleIdx="3" presStyleCnt="7">
        <dgm:presLayoutVars>
          <dgm:bulletEnabled val="1"/>
        </dgm:presLayoutVars>
      </dgm:prSet>
      <dgm:spPr/>
    </dgm:pt>
    <dgm:pt modelId="{7451C41E-3AD2-4AA9-A06F-E91CEAF10F35}" type="pres">
      <dgm:prSet presAssocID="{477433B5-B44B-4245-B33F-7A45D5B61DBD}" presName="Name13" presStyleLbl="parChTrans1D2" presStyleIdx="4" presStyleCnt="7"/>
      <dgm:spPr/>
    </dgm:pt>
    <dgm:pt modelId="{493FFD00-CF07-4F90-BAA6-11C20EEA1689}" type="pres">
      <dgm:prSet presAssocID="{47AB5A73-7C09-4B17-8939-889ADDA4FC5D}" presName="childText" presStyleLbl="bgAcc1" presStyleIdx="4" presStyleCnt="7">
        <dgm:presLayoutVars>
          <dgm:bulletEnabled val="1"/>
        </dgm:presLayoutVars>
      </dgm:prSet>
      <dgm:spPr/>
    </dgm:pt>
    <dgm:pt modelId="{951B5FAE-1E46-49D4-9548-6626C970DEFA}" type="pres">
      <dgm:prSet presAssocID="{88130167-C669-4224-A579-36BED74AEF6B}" presName="Name13" presStyleLbl="parChTrans1D2" presStyleIdx="5" presStyleCnt="7"/>
      <dgm:spPr/>
    </dgm:pt>
    <dgm:pt modelId="{58FE054A-CCAC-4E21-9B9C-17F545E4654D}" type="pres">
      <dgm:prSet presAssocID="{FB22E542-E6AD-4601-817F-B6A28A53FBFB}" presName="childText" presStyleLbl="bgAcc1" presStyleIdx="5" presStyleCnt="7">
        <dgm:presLayoutVars>
          <dgm:bulletEnabled val="1"/>
        </dgm:presLayoutVars>
      </dgm:prSet>
      <dgm:spPr/>
    </dgm:pt>
    <dgm:pt modelId="{4CC93C1D-B0FC-449F-9B35-0F0C37BC0DFE}" type="pres">
      <dgm:prSet presAssocID="{8AEDBF57-75D5-429B-8B42-04EDA957ADB3}" presName="root" presStyleCnt="0"/>
      <dgm:spPr/>
    </dgm:pt>
    <dgm:pt modelId="{B45C6843-7EF3-4506-8C1D-5241D0BE8F12}" type="pres">
      <dgm:prSet presAssocID="{8AEDBF57-75D5-429B-8B42-04EDA957ADB3}" presName="rootComposite" presStyleCnt="0"/>
      <dgm:spPr/>
    </dgm:pt>
    <dgm:pt modelId="{2C0B2F9A-DF2C-4A69-883D-B5AB183ED9F2}" type="pres">
      <dgm:prSet presAssocID="{8AEDBF57-75D5-429B-8B42-04EDA957ADB3}" presName="rootText" presStyleLbl="node1" presStyleIdx="2" presStyleCnt="3"/>
      <dgm:spPr/>
    </dgm:pt>
    <dgm:pt modelId="{854119C5-02BD-4520-9940-8374FE51311F}" type="pres">
      <dgm:prSet presAssocID="{8AEDBF57-75D5-429B-8B42-04EDA957ADB3}" presName="rootConnector" presStyleLbl="node1" presStyleIdx="2" presStyleCnt="3"/>
      <dgm:spPr/>
    </dgm:pt>
    <dgm:pt modelId="{82324D85-4591-49B9-9645-8E74861B0CA4}" type="pres">
      <dgm:prSet presAssocID="{8AEDBF57-75D5-429B-8B42-04EDA957ADB3}" presName="childShape" presStyleCnt="0"/>
      <dgm:spPr/>
    </dgm:pt>
    <dgm:pt modelId="{3E4F72BF-8E77-4C77-ABA1-BE4A14C54061}" type="pres">
      <dgm:prSet presAssocID="{9E23DE30-10DD-4D9B-9CB8-1B6FA26EF2CB}" presName="Name13" presStyleLbl="parChTrans1D2" presStyleIdx="6" presStyleCnt="7"/>
      <dgm:spPr/>
    </dgm:pt>
    <dgm:pt modelId="{E4BBD568-E368-4563-ADA4-23448CBBB993}" type="pres">
      <dgm:prSet presAssocID="{99AC221E-4B82-4AA3-9630-7D64C34D1F8C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98A53E17-5669-4626-933E-8A5062AC1A76}" srcId="{631D6FB1-DAB8-473B-93FD-23550967528A}" destId="{47213408-CAF5-4D7C-99E9-C05CCAF19577}" srcOrd="0" destOrd="0" parTransId="{BAFAB09D-7EAE-4255-BD5F-546E189FF478}" sibTransId="{9569F1DD-D8EA-41BB-ABC5-D122BB9E1DE8}"/>
    <dgm:cxn modelId="{45BA4F2D-6056-45F9-98AD-28FA2B88C8D1}" type="presOf" srcId="{8AEDBF57-75D5-429B-8B42-04EDA957ADB3}" destId="{854119C5-02BD-4520-9940-8374FE51311F}" srcOrd="1" destOrd="0" presId="urn:microsoft.com/office/officeart/2005/8/layout/hierarchy3"/>
    <dgm:cxn modelId="{CCAA1D39-96E4-4864-8EB3-60D3C49F864F}" type="presOf" srcId="{631D6FB1-DAB8-473B-93FD-23550967528A}" destId="{C33CACAC-D341-4131-BE19-68EAA790EA82}" srcOrd="0" destOrd="0" presId="urn:microsoft.com/office/officeart/2005/8/layout/hierarchy3"/>
    <dgm:cxn modelId="{A937F25B-D1CE-4813-BC12-B67094D020C1}" type="presOf" srcId="{5D428855-1059-41C1-8CA9-950A2B54D846}" destId="{C30ABC15-CBC9-46CB-B1AA-8D2A5D11E101}" srcOrd="0" destOrd="0" presId="urn:microsoft.com/office/officeart/2005/8/layout/hierarchy3"/>
    <dgm:cxn modelId="{8888FB5B-57DB-469A-8D13-6CEFCB41FC6C}" type="presOf" srcId="{A4606C23-DED9-4574-B246-78A9C04425DC}" destId="{8D9015F9-24E9-4619-88B5-A4BC017B4064}" srcOrd="0" destOrd="0" presId="urn:microsoft.com/office/officeart/2005/8/layout/hierarchy3"/>
    <dgm:cxn modelId="{A63EDA5D-31FA-4E31-89C7-86C8A3CB79F2}" type="presOf" srcId="{D81D798A-808E-4F5F-A367-1F12CCC7BF89}" destId="{367CE2A0-C9C9-4F59-9755-76882DB28BD7}" srcOrd="0" destOrd="0" presId="urn:microsoft.com/office/officeart/2005/8/layout/hierarchy3"/>
    <dgm:cxn modelId="{4D828D5F-9985-449C-A496-E849E72AF23B}" srcId="{1C06308C-BB59-4CAF-9057-18ED31865498}" destId="{47AB5A73-7C09-4B17-8939-889ADDA4FC5D}" srcOrd="2" destOrd="0" parTransId="{477433B5-B44B-4245-B33F-7A45D5B61DBD}" sibTransId="{2947C12E-2C99-4D2D-9432-34FEC7715692}"/>
    <dgm:cxn modelId="{E2244F48-8731-459A-A057-11DAE633B881}" srcId="{631D6FB1-DAB8-473B-93FD-23550967528A}" destId="{1C06308C-BB59-4CAF-9057-18ED31865498}" srcOrd="1" destOrd="0" parTransId="{A6C52AF1-1F1D-47CF-9E50-39A7B9D57B66}" sibTransId="{8AE877DE-208C-4FC2-B0C3-4050C24165B5}"/>
    <dgm:cxn modelId="{0D0C9653-ABEB-4FCE-A0A5-728396DB168A}" type="presOf" srcId="{88130167-C669-4224-A579-36BED74AEF6B}" destId="{951B5FAE-1E46-49D4-9548-6626C970DEFA}" srcOrd="0" destOrd="0" presId="urn:microsoft.com/office/officeart/2005/8/layout/hierarchy3"/>
    <dgm:cxn modelId="{2C5D8974-6FDF-41A2-A3B0-120DA1E0F7A5}" type="presOf" srcId="{1C06308C-BB59-4CAF-9057-18ED31865498}" destId="{96605D65-D1F8-42D6-97C1-502B06FB6B43}" srcOrd="0" destOrd="0" presId="urn:microsoft.com/office/officeart/2005/8/layout/hierarchy3"/>
    <dgm:cxn modelId="{0AC7E054-3660-431C-B79C-00825F1FCBFA}" type="presOf" srcId="{99AC221E-4B82-4AA3-9630-7D64C34D1F8C}" destId="{E4BBD568-E368-4563-ADA4-23448CBBB993}" srcOrd="0" destOrd="0" presId="urn:microsoft.com/office/officeart/2005/8/layout/hierarchy3"/>
    <dgm:cxn modelId="{3EF5C482-5075-4CD2-B2B3-AEA4C70EDFD7}" srcId="{47213408-CAF5-4D7C-99E9-C05CCAF19577}" destId="{51341C1B-C49E-4951-B4B5-5C05839CD90F}" srcOrd="0" destOrd="0" parTransId="{5D428855-1059-41C1-8CA9-950A2B54D846}" sibTransId="{454FFB48-D632-4DDA-A68E-7A5E10E537DC}"/>
    <dgm:cxn modelId="{13144587-C8CA-474A-975A-B2838976D79D}" type="presOf" srcId="{A05B7D7E-6C80-47D2-9796-9B950B7CBB4E}" destId="{2A8A62E5-535D-4949-AB96-5E8B533CE129}" srcOrd="0" destOrd="0" presId="urn:microsoft.com/office/officeart/2005/8/layout/hierarchy3"/>
    <dgm:cxn modelId="{2AE59592-E31F-4373-9014-F98939C4E8BD}" type="presOf" srcId="{AC0F1E54-89A0-4870-A4CC-BC39DACEEEAF}" destId="{A182965F-EABB-4C70-9401-0789B6C4078F}" srcOrd="0" destOrd="0" presId="urn:microsoft.com/office/officeart/2005/8/layout/hierarchy3"/>
    <dgm:cxn modelId="{8C7E1CA0-D4E2-496E-8ADF-8725C7B451C8}" type="presOf" srcId="{47AB5A73-7C09-4B17-8939-889ADDA4FC5D}" destId="{493FFD00-CF07-4F90-BAA6-11C20EEA1689}" srcOrd="0" destOrd="0" presId="urn:microsoft.com/office/officeart/2005/8/layout/hierarchy3"/>
    <dgm:cxn modelId="{8E3769AD-96FD-49F1-8DD9-A4D284D94B92}" type="presOf" srcId="{8AEDBF57-75D5-429B-8B42-04EDA957ADB3}" destId="{2C0B2F9A-DF2C-4A69-883D-B5AB183ED9F2}" srcOrd="0" destOrd="0" presId="urn:microsoft.com/office/officeart/2005/8/layout/hierarchy3"/>
    <dgm:cxn modelId="{9871E4B5-70AE-449D-8E46-2D0552F08439}" type="presOf" srcId="{477433B5-B44B-4245-B33F-7A45D5B61DBD}" destId="{7451C41E-3AD2-4AA9-A06F-E91CEAF10F35}" srcOrd="0" destOrd="0" presId="urn:microsoft.com/office/officeart/2005/8/layout/hierarchy3"/>
    <dgm:cxn modelId="{28A3E7B8-54C5-4403-96A8-2A6C8E149494}" type="presOf" srcId="{9581A16D-D12C-46F5-BE13-81B0E5286A03}" destId="{7600F13D-57CA-4AC9-874A-5323E57B4A1F}" srcOrd="0" destOrd="0" presId="urn:microsoft.com/office/officeart/2005/8/layout/hierarchy3"/>
    <dgm:cxn modelId="{77FD83B9-71B7-4ED7-BCD1-C649682C4F3B}" type="presOf" srcId="{47213408-CAF5-4D7C-99E9-C05CCAF19577}" destId="{FDDF32CC-ED2A-4958-93FF-54C2E9840CF6}" srcOrd="0" destOrd="0" presId="urn:microsoft.com/office/officeart/2005/8/layout/hierarchy3"/>
    <dgm:cxn modelId="{EB9769BD-A015-4DE5-BDCC-1356C92999F2}" type="presOf" srcId="{9E23DE30-10DD-4D9B-9CB8-1B6FA26EF2CB}" destId="{3E4F72BF-8E77-4C77-ABA1-BE4A14C54061}" srcOrd="0" destOrd="0" presId="urn:microsoft.com/office/officeart/2005/8/layout/hierarchy3"/>
    <dgm:cxn modelId="{6B0DBFBE-DB4D-43AC-8FA6-29E63EF9BBDF}" type="presOf" srcId="{9F4E8682-A60E-4CA8-B9E7-64D4FF585860}" destId="{F09E59A4-1789-498F-BE59-EB98A6F3A205}" srcOrd="0" destOrd="0" presId="urn:microsoft.com/office/officeart/2005/8/layout/hierarchy3"/>
    <dgm:cxn modelId="{621294C0-F59B-415A-A805-AA678879C6FD}" srcId="{1C06308C-BB59-4CAF-9057-18ED31865498}" destId="{9581A16D-D12C-46F5-BE13-81B0E5286A03}" srcOrd="0" destOrd="0" parTransId="{D81D798A-808E-4F5F-A367-1F12CCC7BF89}" sibTransId="{B011CF90-4662-4BE6-B791-E75FE83B3132}"/>
    <dgm:cxn modelId="{7BAF9AC1-8A4C-4603-A38C-616AE46BE9F2}" type="presOf" srcId="{47213408-CAF5-4D7C-99E9-C05CCAF19577}" destId="{C82ABE26-7E1A-44B5-B37F-1BD4D5096224}" srcOrd="1" destOrd="0" presId="urn:microsoft.com/office/officeart/2005/8/layout/hierarchy3"/>
    <dgm:cxn modelId="{282D4EC7-9F0A-46A9-A7C1-F6A0AF6ED158}" type="presOf" srcId="{1C06308C-BB59-4CAF-9057-18ED31865498}" destId="{D517D645-6595-4E7E-9702-9C5A72FFA796}" srcOrd="1" destOrd="0" presId="urn:microsoft.com/office/officeart/2005/8/layout/hierarchy3"/>
    <dgm:cxn modelId="{A3F798DB-8F07-4169-A7A1-67836712390E}" type="presOf" srcId="{FB22E542-E6AD-4601-817F-B6A28A53FBFB}" destId="{58FE054A-CCAC-4E21-9B9C-17F545E4654D}" srcOrd="0" destOrd="0" presId="urn:microsoft.com/office/officeart/2005/8/layout/hierarchy3"/>
    <dgm:cxn modelId="{28EF42E2-FF92-4D72-802D-B6C26050D93C}" srcId="{47213408-CAF5-4D7C-99E9-C05CCAF19577}" destId="{A4606C23-DED9-4574-B246-78A9C04425DC}" srcOrd="1" destOrd="0" parTransId="{A05B7D7E-6C80-47D2-9796-9B950B7CBB4E}" sibTransId="{EA451BD5-8130-4B8E-BD7D-08367B2DDDCA}"/>
    <dgm:cxn modelId="{A94A3CEB-930A-4D93-937C-1B22FC7F18A4}" srcId="{8AEDBF57-75D5-429B-8B42-04EDA957ADB3}" destId="{99AC221E-4B82-4AA3-9630-7D64C34D1F8C}" srcOrd="0" destOrd="0" parTransId="{9E23DE30-10DD-4D9B-9CB8-1B6FA26EF2CB}" sibTransId="{B7EACF58-D1B6-42D3-8F21-BE2CE867653B}"/>
    <dgm:cxn modelId="{133999EB-19DA-4381-93A9-349D025603B4}" srcId="{1C06308C-BB59-4CAF-9057-18ED31865498}" destId="{FB22E542-E6AD-4601-817F-B6A28A53FBFB}" srcOrd="3" destOrd="0" parTransId="{88130167-C669-4224-A579-36BED74AEF6B}" sibTransId="{3F8410FF-C19F-4A8D-B424-BE12A354EB74}"/>
    <dgm:cxn modelId="{EFBE24EE-5484-46BA-8E47-C8CFB0C17FF8}" type="presOf" srcId="{51341C1B-C49E-4951-B4B5-5C05839CD90F}" destId="{BE76AF5C-A9A0-4E7F-830E-04F190777833}" srcOrd="0" destOrd="0" presId="urn:microsoft.com/office/officeart/2005/8/layout/hierarchy3"/>
    <dgm:cxn modelId="{7CE241F0-80CB-47F0-8761-2DBF72E32400}" srcId="{1C06308C-BB59-4CAF-9057-18ED31865498}" destId="{9F4E8682-A60E-4CA8-B9E7-64D4FF585860}" srcOrd="1" destOrd="0" parTransId="{AC0F1E54-89A0-4870-A4CC-BC39DACEEEAF}" sibTransId="{21DADD11-EA14-4655-8882-894ED71E1906}"/>
    <dgm:cxn modelId="{F99AE2FA-D9FE-435D-A75D-93923EF23661}" srcId="{631D6FB1-DAB8-473B-93FD-23550967528A}" destId="{8AEDBF57-75D5-429B-8B42-04EDA957ADB3}" srcOrd="2" destOrd="0" parTransId="{9921678A-30D0-4DEC-A9BF-D1F611A6508F}" sibTransId="{2506D7D7-B098-492D-BD16-ACA337BF8363}"/>
    <dgm:cxn modelId="{90DB226B-8B57-47FD-9F47-CAE49D4B2B44}" type="presParOf" srcId="{C33CACAC-D341-4131-BE19-68EAA790EA82}" destId="{64F18FBB-78DC-4B03-985D-55BCD727A47E}" srcOrd="0" destOrd="0" presId="urn:microsoft.com/office/officeart/2005/8/layout/hierarchy3"/>
    <dgm:cxn modelId="{5D93CAC8-2849-4338-A9F4-B2BEF985811D}" type="presParOf" srcId="{64F18FBB-78DC-4B03-985D-55BCD727A47E}" destId="{1B2B5749-4F67-401D-ACAC-C2532F26780E}" srcOrd="0" destOrd="0" presId="urn:microsoft.com/office/officeart/2005/8/layout/hierarchy3"/>
    <dgm:cxn modelId="{5F279740-36C9-4325-928D-30B19C146E5B}" type="presParOf" srcId="{1B2B5749-4F67-401D-ACAC-C2532F26780E}" destId="{FDDF32CC-ED2A-4958-93FF-54C2E9840CF6}" srcOrd="0" destOrd="0" presId="urn:microsoft.com/office/officeart/2005/8/layout/hierarchy3"/>
    <dgm:cxn modelId="{417F3430-6D23-40A9-A3C8-49DE3999BB76}" type="presParOf" srcId="{1B2B5749-4F67-401D-ACAC-C2532F26780E}" destId="{C82ABE26-7E1A-44B5-B37F-1BD4D5096224}" srcOrd="1" destOrd="0" presId="urn:microsoft.com/office/officeart/2005/8/layout/hierarchy3"/>
    <dgm:cxn modelId="{C9D9B696-824A-49CB-899B-F7D03BCE1857}" type="presParOf" srcId="{64F18FBB-78DC-4B03-985D-55BCD727A47E}" destId="{CA569573-5AA6-4471-A713-C82505CA2D17}" srcOrd="1" destOrd="0" presId="urn:microsoft.com/office/officeart/2005/8/layout/hierarchy3"/>
    <dgm:cxn modelId="{3EEB6982-0041-4AD8-BFA2-EB5A8E168858}" type="presParOf" srcId="{CA569573-5AA6-4471-A713-C82505CA2D17}" destId="{C30ABC15-CBC9-46CB-B1AA-8D2A5D11E101}" srcOrd="0" destOrd="0" presId="urn:microsoft.com/office/officeart/2005/8/layout/hierarchy3"/>
    <dgm:cxn modelId="{7DE50C60-42C6-4AE0-8550-0686C658809D}" type="presParOf" srcId="{CA569573-5AA6-4471-A713-C82505CA2D17}" destId="{BE76AF5C-A9A0-4E7F-830E-04F190777833}" srcOrd="1" destOrd="0" presId="urn:microsoft.com/office/officeart/2005/8/layout/hierarchy3"/>
    <dgm:cxn modelId="{A8CCAA79-E739-4384-AEBF-C2E96BA3C5AE}" type="presParOf" srcId="{CA569573-5AA6-4471-A713-C82505CA2D17}" destId="{2A8A62E5-535D-4949-AB96-5E8B533CE129}" srcOrd="2" destOrd="0" presId="urn:microsoft.com/office/officeart/2005/8/layout/hierarchy3"/>
    <dgm:cxn modelId="{1C8E6B4C-940C-4724-B6C8-81EC10DF445B}" type="presParOf" srcId="{CA569573-5AA6-4471-A713-C82505CA2D17}" destId="{8D9015F9-24E9-4619-88B5-A4BC017B4064}" srcOrd="3" destOrd="0" presId="urn:microsoft.com/office/officeart/2005/8/layout/hierarchy3"/>
    <dgm:cxn modelId="{D0A9F000-F4EE-4A27-A4FC-973061DC3B29}" type="presParOf" srcId="{C33CACAC-D341-4131-BE19-68EAA790EA82}" destId="{29673978-CBB6-412A-9EFB-679D7AC41EC9}" srcOrd="1" destOrd="0" presId="urn:microsoft.com/office/officeart/2005/8/layout/hierarchy3"/>
    <dgm:cxn modelId="{DB03AA83-2546-44C6-BE5F-BCDABEEDDBF8}" type="presParOf" srcId="{29673978-CBB6-412A-9EFB-679D7AC41EC9}" destId="{42BF2FBF-BD2A-40EE-9F44-1ABB36C1E5CC}" srcOrd="0" destOrd="0" presId="urn:microsoft.com/office/officeart/2005/8/layout/hierarchy3"/>
    <dgm:cxn modelId="{8AF751DC-994C-4A0C-AFEE-BE014EFFC9AF}" type="presParOf" srcId="{42BF2FBF-BD2A-40EE-9F44-1ABB36C1E5CC}" destId="{96605D65-D1F8-42D6-97C1-502B06FB6B43}" srcOrd="0" destOrd="0" presId="urn:microsoft.com/office/officeart/2005/8/layout/hierarchy3"/>
    <dgm:cxn modelId="{67E7B9AF-49EC-4A2D-A7FB-960F8B0A668C}" type="presParOf" srcId="{42BF2FBF-BD2A-40EE-9F44-1ABB36C1E5CC}" destId="{D517D645-6595-4E7E-9702-9C5A72FFA796}" srcOrd="1" destOrd="0" presId="urn:microsoft.com/office/officeart/2005/8/layout/hierarchy3"/>
    <dgm:cxn modelId="{E6432394-5AD9-4C76-8E61-E4608B792107}" type="presParOf" srcId="{29673978-CBB6-412A-9EFB-679D7AC41EC9}" destId="{B9200B5E-89D0-4BE1-9CE0-FD64A094D32A}" srcOrd="1" destOrd="0" presId="urn:microsoft.com/office/officeart/2005/8/layout/hierarchy3"/>
    <dgm:cxn modelId="{65A6E737-0812-47A4-A979-214179546DA9}" type="presParOf" srcId="{B9200B5E-89D0-4BE1-9CE0-FD64A094D32A}" destId="{367CE2A0-C9C9-4F59-9755-76882DB28BD7}" srcOrd="0" destOrd="0" presId="urn:microsoft.com/office/officeart/2005/8/layout/hierarchy3"/>
    <dgm:cxn modelId="{F3604196-550F-4D09-AB07-68ED332AD830}" type="presParOf" srcId="{B9200B5E-89D0-4BE1-9CE0-FD64A094D32A}" destId="{7600F13D-57CA-4AC9-874A-5323E57B4A1F}" srcOrd="1" destOrd="0" presId="urn:microsoft.com/office/officeart/2005/8/layout/hierarchy3"/>
    <dgm:cxn modelId="{9A04E137-4CED-44DC-9ED0-A0FB506E5FCC}" type="presParOf" srcId="{B9200B5E-89D0-4BE1-9CE0-FD64A094D32A}" destId="{A182965F-EABB-4C70-9401-0789B6C4078F}" srcOrd="2" destOrd="0" presId="urn:microsoft.com/office/officeart/2005/8/layout/hierarchy3"/>
    <dgm:cxn modelId="{E6505A30-AC8E-4821-B571-1B18A8713C2B}" type="presParOf" srcId="{B9200B5E-89D0-4BE1-9CE0-FD64A094D32A}" destId="{F09E59A4-1789-498F-BE59-EB98A6F3A205}" srcOrd="3" destOrd="0" presId="urn:microsoft.com/office/officeart/2005/8/layout/hierarchy3"/>
    <dgm:cxn modelId="{EB52DCF6-D2A9-4A5D-B608-D1903762ACBA}" type="presParOf" srcId="{B9200B5E-89D0-4BE1-9CE0-FD64A094D32A}" destId="{7451C41E-3AD2-4AA9-A06F-E91CEAF10F35}" srcOrd="4" destOrd="0" presId="urn:microsoft.com/office/officeart/2005/8/layout/hierarchy3"/>
    <dgm:cxn modelId="{9A261FF6-F5CD-40DC-9A5B-E538A5BF0046}" type="presParOf" srcId="{B9200B5E-89D0-4BE1-9CE0-FD64A094D32A}" destId="{493FFD00-CF07-4F90-BAA6-11C20EEA1689}" srcOrd="5" destOrd="0" presId="urn:microsoft.com/office/officeart/2005/8/layout/hierarchy3"/>
    <dgm:cxn modelId="{A77BB447-C453-4BCF-B60D-86ECB27FA12F}" type="presParOf" srcId="{B9200B5E-89D0-4BE1-9CE0-FD64A094D32A}" destId="{951B5FAE-1E46-49D4-9548-6626C970DEFA}" srcOrd="6" destOrd="0" presId="urn:microsoft.com/office/officeart/2005/8/layout/hierarchy3"/>
    <dgm:cxn modelId="{2CC6F7A5-F3A3-4623-88AA-9866CD698C27}" type="presParOf" srcId="{B9200B5E-89D0-4BE1-9CE0-FD64A094D32A}" destId="{58FE054A-CCAC-4E21-9B9C-17F545E4654D}" srcOrd="7" destOrd="0" presId="urn:microsoft.com/office/officeart/2005/8/layout/hierarchy3"/>
    <dgm:cxn modelId="{8E001D81-408B-495B-9646-28C7783D19DB}" type="presParOf" srcId="{C33CACAC-D341-4131-BE19-68EAA790EA82}" destId="{4CC93C1D-B0FC-449F-9B35-0F0C37BC0DFE}" srcOrd="2" destOrd="0" presId="urn:microsoft.com/office/officeart/2005/8/layout/hierarchy3"/>
    <dgm:cxn modelId="{5677FDA7-A1E3-44BF-9850-66B952471E87}" type="presParOf" srcId="{4CC93C1D-B0FC-449F-9B35-0F0C37BC0DFE}" destId="{B45C6843-7EF3-4506-8C1D-5241D0BE8F12}" srcOrd="0" destOrd="0" presId="urn:microsoft.com/office/officeart/2005/8/layout/hierarchy3"/>
    <dgm:cxn modelId="{E28B2613-01CE-4127-9F61-FB57E8EE561F}" type="presParOf" srcId="{B45C6843-7EF3-4506-8C1D-5241D0BE8F12}" destId="{2C0B2F9A-DF2C-4A69-883D-B5AB183ED9F2}" srcOrd="0" destOrd="0" presId="urn:microsoft.com/office/officeart/2005/8/layout/hierarchy3"/>
    <dgm:cxn modelId="{6784DD7B-49C3-456C-9804-A023B40E5991}" type="presParOf" srcId="{B45C6843-7EF3-4506-8C1D-5241D0BE8F12}" destId="{854119C5-02BD-4520-9940-8374FE51311F}" srcOrd="1" destOrd="0" presId="urn:microsoft.com/office/officeart/2005/8/layout/hierarchy3"/>
    <dgm:cxn modelId="{386D413F-3466-4872-B38F-79CB46BF6716}" type="presParOf" srcId="{4CC93C1D-B0FC-449F-9B35-0F0C37BC0DFE}" destId="{82324D85-4591-49B9-9645-8E74861B0CA4}" srcOrd="1" destOrd="0" presId="urn:microsoft.com/office/officeart/2005/8/layout/hierarchy3"/>
    <dgm:cxn modelId="{8FA9D4A1-7161-4108-8866-2C19D70139FD}" type="presParOf" srcId="{82324D85-4591-49B9-9645-8E74861B0CA4}" destId="{3E4F72BF-8E77-4C77-ABA1-BE4A14C54061}" srcOrd="0" destOrd="0" presId="urn:microsoft.com/office/officeart/2005/8/layout/hierarchy3"/>
    <dgm:cxn modelId="{5C12BD86-4976-4621-9FDC-D72E4CCE3B8D}" type="presParOf" srcId="{82324D85-4591-49B9-9645-8E74861B0CA4}" destId="{E4BBD568-E368-4563-ADA4-23448CBBB99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0EC17C-4E44-48B3-B2D9-1D7D36CFB00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05ABB00-7443-4C04-A413-D651F7FC4340}">
      <dgm:prSet phldrT="[Text]"/>
      <dgm:spPr/>
      <dgm:t>
        <a:bodyPr/>
        <a:lstStyle/>
        <a:p>
          <a:r>
            <a:rPr lang="en-US" dirty="0"/>
            <a:t>Random Forest</a:t>
          </a:r>
          <a:endParaRPr lang="en-CA" dirty="0"/>
        </a:p>
      </dgm:t>
    </dgm:pt>
    <dgm:pt modelId="{79D05A73-348A-4468-BD41-BB0A7D57749C}" type="parTrans" cxnId="{DE8844C3-E364-4A7E-94D9-37B0526FC560}">
      <dgm:prSet/>
      <dgm:spPr/>
      <dgm:t>
        <a:bodyPr/>
        <a:lstStyle/>
        <a:p>
          <a:endParaRPr lang="en-CA"/>
        </a:p>
      </dgm:t>
    </dgm:pt>
    <dgm:pt modelId="{3DBA374B-0945-4178-B1E3-45136A331143}" type="sibTrans" cxnId="{DE8844C3-E364-4A7E-94D9-37B0526FC560}">
      <dgm:prSet/>
      <dgm:spPr/>
      <dgm:t>
        <a:bodyPr/>
        <a:lstStyle/>
        <a:p>
          <a:endParaRPr lang="en-CA"/>
        </a:p>
      </dgm:t>
    </dgm:pt>
    <dgm:pt modelId="{C4A25948-4746-4E31-B3C4-D6A61212ED93}">
      <dgm:prSet phldrT="[Text]" custT="1"/>
      <dgm:spPr>
        <a:solidFill>
          <a:srgbClr val="FCC160">
            <a:alpha val="90000"/>
          </a:srgbClr>
        </a:solidFill>
      </dgm:spPr>
      <dgm:t>
        <a:bodyPr/>
        <a:lstStyle/>
        <a:p>
          <a:r>
            <a:rPr lang="en-US" sz="2400" dirty="0"/>
            <a:t>Train Score = 1</a:t>
          </a:r>
          <a:endParaRPr lang="en-CA" sz="2400" dirty="0"/>
        </a:p>
      </dgm:t>
    </dgm:pt>
    <dgm:pt modelId="{7527F142-8359-4B30-8086-9A9FBE8D3438}" type="parTrans" cxnId="{AFE3811B-6E07-4745-9045-153B5F335866}">
      <dgm:prSet/>
      <dgm:spPr/>
      <dgm:t>
        <a:bodyPr/>
        <a:lstStyle/>
        <a:p>
          <a:endParaRPr lang="en-CA"/>
        </a:p>
      </dgm:t>
    </dgm:pt>
    <dgm:pt modelId="{70E82BDB-7843-4442-B557-47CB231937ED}" type="sibTrans" cxnId="{AFE3811B-6E07-4745-9045-153B5F335866}">
      <dgm:prSet/>
      <dgm:spPr/>
      <dgm:t>
        <a:bodyPr/>
        <a:lstStyle/>
        <a:p>
          <a:endParaRPr lang="en-CA"/>
        </a:p>
      </dgm:t>
    </dgm:pt>
    <dgm:pt modelId="{599D3599-18ED-4B71-9E39-857D54BDE263}">
      <dgm:prSet phldrT="[Text]" custT="1"/>
      <dgm:spPr>
        <a:solidFill>
          <a:srgbClr val="FCC160">
            <a:alpha val="90000"/>
          </a:srgbClr>
        </a:solidFill>
      </dgm:spPr>
      <dgm:t>
        <a:bodyPr/>
        <a:lstStyle/>
        <a:p>
          <a:r>
            <a:rPr lang="en-US" sz="2400" dirty="0"/>
            <a:t>Test Score= 0.32</a:t>
          </a:r>
          <a:endParaRPr lang="en-CA" sz="2400" dirty="0"/>
        </a:p>
      </dgm:t>
    </dgm:pt>
    <dgm:pt modelId="{7586EB70-ACCC-42DA-A01D-0021A03B1713}" type="parTrans" cxnId="{759841A0-6127-482F-9CB2-DC611BFBDF37}">
      <dgm:prSet/>
      <dgm:spPr/>
      <dgm:t>
        <a:bodyPr/>
        <a:lstStyle/>
        <a:p>
          <a:endParaRPr lang="en-CA"/>
        </a:p>
      </dgm:t>
    </dgm:pt>
    <dgm:pt modelId="{73E4426A-FE79-4A4E-A545-E2AB627C820C}" type="sibTrans" cxnId="{759841A0-6127-482F-9CB2-DC611BFBDF37}">
      <dgm:prSet/>
      <dgm:spPr/>
      <dgm:t>
        <a:bodyPr/>
        <a:lstStyle/>
        <a:p>
          <a:endParaRPr lang="en-CA"/>
        </a:p>
      </dgm:t>
    </dgm:pt>
    <dgm:pt modelId="{1709595C-18DF-499C-959C-759167DFE8D9}" type="pres">
      <dgm:prSet presAssocID="{640EC17C-4E44-48B3-B2D9-1D7D36CFB00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663DA70-6E50-449D-B163-6D5CFCE283DE}" type="pres">
      <dgm:prSet presAssocID="{905ABB00-7443-4C04-A413-D651F7FC4340}" presName="root" presStyleCnt="0"/>
      <dgm:spPr/>
    </dgm:pt>
    <dgm:pt modelId="{E2321148-28B6-492D-8842-DAA36F9B4F91}" type="pres">
      <dgm:prSet presAssocID="{905ABB00-7443-4C04-A413-D651F7FC4340}" presName="rootComposite" presStyleCnt="0"/>
      <dgm:spPr/>
    </dgm:pt>
    <dgm:pt modelId="{17FC4D5D-FC07-48A0-BD28-4A746EEF95A0}" type="pres">
      <dgm:prSet presAssocID="{905ABB00-7443-4C04-A413-D651F7FC4340}" presName="rootText" presStyleLbl="node1" presStyleIdx="0" presStyleCnt="1"/>
      <dgm:spPr/>
    </dgm:pt>
    <dgm:pt modelId="{44478B5F-AE69-4183-B954-629DA961F152}" type="pres">
      <dgm:prSet presAssocID="{905ABB00-7443-4C04-A413-D651F7FC4340}" presName="rootConnector" presStyleLbl="node1" presStyleIdx="0" presStyleCnt="1"/>
      <dgm:spPr/>
    </dgm:pt>
    <dgm:pt modelId="{D19C84A2-52FA-4D25-977A-36F239B5011C}" type="pres">
      <dgm:prSet presAssocID="{905ABB00-7443-4C04-A413-D651F7FC4340}" presName="childShape" presStyleCnt="0"/>
      <dgm:spPr/>
    </dgm:pt>
    <dgm:pt modelId="{59BC8B83-DF15-4D86-87E7-B9F64F624C14}" type="pres">
      <dgm:prSet presAssocID="{7527F142-8359-4B30-8086-9A9FBE8D3438}" presName="Name13" presStyleLbl="parChTrans1D2" presStyleIdx="0" presStyleCnt="2"/>
      <dgm:spPr/>
    </dgm:pt>
    <dgm:pt modelId="{67900D0B-59A4-4DDB-8A88-22FD27C32A24}" type="pres">
      <dgm:prSet presAssocID="{C4A25948-4746-4E31-B3C4-D6A61212ED93}" presName="childText" presStyleLbl="bgAcc1" presStyleIdx="0" presStyleCnt="2" custScaleX="122759">
        <dgm:presLayoutVars>
          <dgm:bulletEnabled val="1"/>
        </dgm:presLayoutVars>
      </dgm:prSet>
      <dgm:spPr/>
    </dgm:pt>
    <dgm:pt modelId="{423F0BC4-2467-4FF6-8AA4-797A7ADC130B}" type="pres">
      <dgm:prSet presAssocID="{7586EB70-ACCC-42DA-A01D-0021A03B1713}" presName="Name13" presStyleLbl="parChTrans1D2" presStyleIdx="1" presStyleCnt="2"/>
      <dgm:spPr/>
    </dgm:pt>
    <dgm:pt modelId="{004D7228-7B86-415B-A378-AF8EAC7EA5DF}" type="pres">
      <dgm:prSet presAssocID="{599D3599-18ED-4B71-9E39-857D54BDE263}" presName="childText" presStyleLbl="bgAcc1" presStyleIdx="1" presStyleCnt="2" custScaleX="123941">
        <dgm:presLayoutVars>
          <dgm:bulletEnabled val="1"/>
        </dgm:presLayoutVars>
      </dgm:prSet>
      <dgm:spPr/>
    </dgm:pt>
  </dgm:ptLst>
  <dgm:cxnLst>
    <dgm:cxn modelId="{AFE3811B-6E07-4745-9045-153B5F335866}" srcId="{905ABB00-7443-4C04-A413-D651F7FC4340}" destId="{C4A25948-4746-4E31-B3C4-D6A61212ED93}" srcOrd="0" destOrd="0" parTransId="{7527F142-8359-4B30-8086-9A9FBE8D3438}" sibTransId="{70E82BDB-7843-4442-B557-47CB231937ED}"/>
    <dgm:cxn modelId="{7DFD541D-9B64-44A3-88F4-DE415936FF6A}" type="presOf" srcId="{640EC17C-4E44-48B3-B2D9-1D7D36CFB00F}" destId="{1709595C-18DF-499C-959C-759167DFE8D9}" srcOrd="0" destOrd="0" presId="urn:microsoft.com/office/officeart/2005/8/layout/hierarchy3"/>
    <dgm:cxn modelId="{17BB7022-442A-40C6-BF0E-4063F0C94733}" type="presOf" srcId="{599D3599-18ED-4B71-9E39-857D54BDE263}" destId="{004D7228-7B86-415B-A378-AF8EAC7EA5DF}" srcOrd="0" destOrd="0" presId="urn:microsoft.com/office/officeart/2005/8/layout/hierarchy3"/>
    <dgm:cxn modelId="{47FE0737-8103-4667-94BF-74A43A905225}" type="presOf" srcId="{C4A25948-4746-4E31-B3C4-D6A61212ED93}" destId="{67900D0B-59A4-4DDB-8A88-22FD27C32A24}" srcOrd="0" destOrd="0" presId="urn:microsoft.com/office/officeart/2005/8/layout/hierarchy3"/>
    <dgm:cxn modelId="{C7D8813A-4965-4BF4-855F-346BB26B69E2}" type="presOf" srcId="{7586EB70-ACCC-42DA-A01D-0021A03B1713}" destId="{423F0BC4-2467-4FF6-8AA4-797A7ADC130B}" srcOrd="0" destOrd="0" presId="urn:microsoft.com/office/officeart/2005/8/layout/hierarchy3"/>
    <dgm:cxn modelId="{6895EC66-F4DF-408B-87CB-1E0A7FCD4A36}" type="presOf" srcId="{7527F142-8359-4B30-8086-9A9FBE8D3438}" destId="{59BC8B83-DF15-4D86-87E7-B9F64F624C14}" srcOrd="0" destOrd="0" presId="urn:microsoft.com/office/officeart/2005/8/layout/hierarchy3"/>
    <dgm:cxn modelId="{E07FD88F-55DB-4682-9E09-AC1CA2838646}" type="presOf" srcId="{905ABB00-7443-4C04-A413-D651F7FC4340}" destId="{17FC4D5D-FC07-48A0-BD28-4A746EEF95A0}" srcOrd="0" destOrd="0" presId="urn:microsoft.com/office/officeart/2005/8/layout/hierarchy3"/>
    <dgm:cxn modelId="{759841A0-6127-482F-9CB2-DC611BFBDF37}" srcId="{905ABB00-7443-4C04-A413-D651F7FC4340}" destId="{599D3599-18ED-4B71-9E39-857D54BDE263}" srcOrd="1" destOrd="0" parTransId="{7586EB70-ACCC-42DA-A01D-0021A03B1713}" sibTransId="{73E4426A-FE79-4A4E-A545-E2AB627C820C}"/>
    <dgm:cxn modelId="{DE8844C3-E364-4A7E-94D9-37B0526FC560}" srcId="{640EC17C-4E44-48B3-B2D9-1D7D36CFB00F}" destId="{905ABB00-7443-4C04-A413-D651F7FC4340}" srcOrd="0" destOrd="0" parTransId="{79D05A73-348A-4468-BD41-BB0A7D57749C}" sibTransId="{3DBA374B-0945-4178-B1E3-45136A331143}"/>
    <dgm:cxn modelId="{4DF2EEE1-80D5-41FA-860E-37CE8FC4B73F}" type="presOf" srcId="{905ABB00-7443-4C04-A413-D651F7FC4340}" destId="{44478B5F-AE69-4183-B954-629DA961F152}" srcOrd="1" destOrd="0" presId="urn:microsoft.com/office/officeart/2005/8/layout/hierarchy3"/>
    <dgm:cxn modelId="{46FFC8A1-0C79-44A7-B77C-D15C10D12EBC}" type="presParOf" srcId="{1709595C-18DF-499C-959C-759167DFE8D9}" destId="{4663DA70-6E50-449D-B163-6D5CFCE283DE}" srcOrd="0" destOrd="0" presId="urn:microsoft.com/office/officeart/2005/8/layout/hierarchy3"/>
    <dgm:cxn modelId="{BFED16F3-BE81-4793-9526-837E0BFFFEE5}" type="presParOf" srcId="{4663DA70-6E50-449D-B163-6D5CFCE283DE}" destId="{E2321148-28B6-492D-8842-DAA36F9B4F91}" srcOrd="0" destOrd="0" presId="urn:microsoft.com/office/officeart/2005/8/layout/hierarchy3"/>
    <dgm:cxn modelId="{08D422D3-DA7A-41B0-AD46-C7E5D2B91BF7}" type="presParOf" srcId="{E2321148-28B6-492D-8842-DAA36F9B4F91}" destId="{17FC4D5D-FC07-48A0-BD28-4A746EEF95A0}" srcOrd="0" destOrd="0" presId="urn:microsoft.com/office/officeart/2005/8/layout/hierarchy3"/>
    <dgm:cxn modelId="{91732B0A-E029-4079-AA67-2501751074B4}" type="presParOf" srcId="{E2321148-28B6-492D-8842-DAA36F9B4F91}" destId="{44478B5F-AE69-4183-B954-629DA961F152}" srcOrd="1" destOrd="0" presId="urn:microsoft.com/office/officeart/2005/8/layout/hierarchy3"/>
    <dgm:cxn modelId="{06F773E5-6432-4E9A-A596-9BEBF8F3551F}" type="presParOf" srcId="{4663DA70-6E50-449D-B163-6D5CFCE283DE}" destId="{D19C84A2-52FA-4D25-977A-36F239B5011C}" srcOrd="1" destOrd="0" presId="urn:microsoft.com/office/officeart/2005/8/layout/hierarchy3"/>
    <dgm:cxn modelId="{7627B72B-C946-4739-A9B4-2F2BFC0C985A}" type="presParOf" srcId="{D19C84A2-52FA-4D25-977A-36F239B5011C}" destId="{59BC8B83-DF15-4D86-87E7-B9F64F624C14}" srcOrd="0" destOrd="0" presId="urn:microsoft.com/office/officeart/2005/8/layout/hierarchy3"/>
    <dgm:cxn modelId="{FB93A0A8-B1BE-4B3E-81FB-0B8E710EC9C5}" type="presParOf" srcId="{D19C84A2-52FA-4D25-977A-36F239B5011C}" destId="{67900D0B-59A4-4DDB-8A88-22FD27C32A24}" srcOrd="1" destOrd="0" presId="urn:microsoft.com/office/officeart/2005/8/layout/hierarchy3"/>
    <dgm:cxn modelId="{0B812364-AA61-4B34-81DC-DBEBA95283F6}" type="presParOf" srcId="{D19C84A2-52FA-4D25-977A-36F239B5011C}" destId="{423F0BC4-2467-4FF6-8AA4-797A7ADC130B}" srcOrd="2" destOrd="0" presId="urn:microsoft.com/office/officeart/2005/8/layout/hierarchy3"/>
    <dgm:cxn modelId="{A761D0FD-BDDA-49E3-B6A4-E44EFFCA5CCE}" type="presParOf" srcId="{D19C84A2-52FA-4D25-977A-36F239B5011C}" destId="{004D7228-7B86-415B-A378-AF8EAC7EA5D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8498DB-FE71-464F-9CFE-79CE06C97B81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E5BE9A3-2003-48CF-9621-E1AA33D4741B}">
      <dgm:prSet phldrT="[Text]"/>
      <dgm:spPr/>
      <dgm:t>
        <a:bodyPr/>
        <a:lstStyle/>
        <a:p>
          <a:r>
            <a:rPr lang="en-US" dirty="0"/>
            <a:t>SVM</a:t>
          </a:r>
          <a:endParaRPr lang="en-CA" dirty="0"/>
        </a:p>
      </dgm:t>
    </dgm:pt>
    <dgm:pt modelId="{848C6A22-A5CC-4731-920F-8C89AB262B44}" type="parTrans" cxnId="{5AE7D3C3-CAE9-4BA3-853A-4C18987F8DC0}">
      <dgm:prSet/>
      <dgm:spPr/>
      <dgm:t>
        <a:bodyPr/>
        <a:lstStyle/>
        <a:p>
          <a:endParaRPr lang="en-CA"/>
        </a:p>
      </dgm:t>
    </dgm:pt>
    <dgm:pt modelId="{7FA73AEE-7452-4EB8-A6D8-B71326C9FF24}" type="sibTrans" cxnId="{5AE7D3C3-CAE9-4BA3-853A-4C18987F8DC0}">
      <dgm:prSet/>
      <dgm:spPr/>
      <dgm:t>
        <a:bodyPr/>
        <a:lstStyle/>
        <a:p>
          <a:endParaRPr lang="en-CA"/>
        </a:p>
      </dgm:t>
    </dgm:pt>
    <dgm:pt modelId="{EA5887A5-3697-4D50-827F-0EAA7449EB80}">
      <dgm:prSet phldrT="[Text]" custT="1"/>
      <dgm:spPr>
        <a:solidFill>
          <a:srgbClr val="FFCD00">
            <a:alpha val="90000"/>
          </a:srgbClr>
        </a:solidFill>
      </dgm:spPr>
      <dgm:t>
        <a:bodyPr/>
        <a:lstStyle/>
        <a:p>
          <a:r>
            <a:rPr lang="en-US" sz="2000" dirty="0"/>
            <a:t>Train Score = 1</a:t>
          </a:r>
          <a:endParaRPr lang="en-CA" sz="2000" dirty="0"/>
        </a:p>
      </dgm:t>
    </dgm:pt>
    <dgm:pt modelId="{ECFB5384-9CC9-403F-8DBD-10F366280E49}" type="parTrans" cxnId="{FB96B907-C935-42D0-AE68-1BBD11ED598C}">
      <dgm:prSet/>
      <dgm:spPr/>
      <dgm:t>
        <a:bodyPr/>
        <a:lstStyle/>
        <a:p>
          <a:endParaRPr lang="en-CA"/>
        </a:p>
      </dgm:t>
    </dgm:pt>
    <dgm:pt modelId="{616AA414-55DF-42FB-B0A5-BB211F81BFF5}" type="sibTrans" cxnId="{FB96B907-C935-42D0-AE68-1BBD11ED598C}">
      <dgm:prSet/>
      <dgm:spPr/>
      <dgm:t>
        <a:bodyPr/>
        <a:lstStyle/>
        <a:p>
          <a:endParaRPr lang="en-CA"/>
        </a:p>
      </dgm:t>
    </dgm:pt>
    <dgm:pt modelId="{CF8FD2C3-9D84-4007-A7B1-8DE3F55AB16F}">
      <dgm:prSet phldrT="[Text]" custT="1"/>
      <dgm:spPr>
        <a:solidFill>
          <a:srgbClr val="FFD200">
            <a:alpha val="90000"/>
          </a:srgbClr>
        </a:solidFill>
      </dgm:spPr>
      <dgm:t>
        <a:bodyPr/>
        <a:lstStyle/>
        <a:p>
          <a:r>
            <a:rPr lang="en-US" sz="2000" dirty="0"/>
            <a:t>Test Score = 0.62</a:t>
          </a:r>
          <a:endParaRPr lang="en-CA" sz="2000" dirty="0"/>
        </a:p>
      </dgm:t>
    </dgm:pt>
    <dgm:pt modelId="{388F41BE-08AE-454F-AAD3-2AED2D1064AA}" type="parTrans" cxnId="{41115ED1-D7CB-44C0-8BEA-D5A49BBF0569}">
      <dgm:prSet/>
      <dgm:spPr/>
      <dgm:t>
        <a:bodyPr/>
        <a:lstStyle/>
        <a:p>
          <a:endParaRPr lang="en-CA"/>
        </a:p>
      </dgm:t>
    </dgm:pt>
    <dgm:pt modelId="{A611679B-2883-4607-A422-93171C5D7512}" type="sibTrans" cxnId="{41115ED1-D7CB-44C0-8BEA-D5A49BBF0569}">
      <dgm:prSet/>
      <dgm:spPr/>
      <dgm:t>
        <a:bodyPr/>
        <a:lstStyle/>
        <a:p>
          <a:endParaRPr lang="en-CA"/>
        </a:p>
      </dgm:t>
    </dgm:pt>
    <dgm:pt modelId="{618A78D1-B134-4EAF-BBFB-B81226B00224}">
      <dgm:prSet phldrT="[Text]"/>
      <dgm:spPr/>
      <dgm:t>
        <a:bodyPr/>
        <a:lstStyle/>
        <a:p>
          <a:r>
            <a:rPr lang="en-US" dirty="0"/>
            <a:t>Random Forest</a:t>
          </a:r>
          <a:endParaRPr lang="en-CA" dirty="0"/>
        </a:p>
      </dgm:t>
    </dgm:pt>
    <dgm:pt modelId="{9112D9BC-CD3A-42D7-8585-26B28510DF03}" type="parTrans" cxnId="{D43F1124-6981-4B80-99E0-5E9DA37C9BEE}">
      <dgm:prSet/>
      <dgm:spPr/>
      <dgm:t>
        <a:bodyPr/>
        <a:lstStyle/>
        <a:p>
          <a:endParaRPr lang="en-CA"/>
        </a:p>
      </dgm:t>
    </dgm:pt>
    <dgm:pt modelId="{889A133D-C05C-4402-9334-FC4A9DF7EC1F}" type="sibTrans" cxnId="{D43F1124-6981-4B80-99E0-5E9DA37C9BEE}">
      <dgm:prSet/>
      <dgm:spPr/>
      <dgm:t>
        <a:bodyPr/>
        <a:lstStyle/>
        <a:p>
          <a:endParaRPr lang="en-CA"/>
        </a:p>
      </dgm:t>
    </dgm:pt>
    <dgm:pt modelId="{CF0F474C-F23B-416A-8CAE-6069E761EE8B}">
      <dgm:prSet phldrT="[Text]" custT="1"/>
      <dgm:spPr>
        <a:solidFill>
          <a:srgbClr val="FCC160">
            <a:alpha val="89804"/>
          </a:srgbClr>
        </a:solidFill>
      </dgm:spPr>
      <dgm:t>
        <a:bodyPr/>
        <a:lstStyle/>
        <a:p>
          <a:r>
            <a:rPr lang="en-US" sz="2000" dirty="0"/>
            <a:t>Train Score = 1</a:t>
          </a:r>
          <a:endParaRPr lang="en-CA" sz="2000" dirty="0"/>
        </a:p>
      </dgm:t>
    </dgm:pt>
    <dgm:pt modelId="{A1103275-7D03-4BFC-8A64-47A8560AF937}" type="parTrans" cxnId="{19C06B01-5FB7-4E4D-B5A2-3C7E8FF4C460}">
      <dgm:prSet/>
      <dgm:spPr/>
      <dgm:t>
        <a:bodyPr/>
        <a:lstStyle/>
        <a:p>
          <a:endParaRPr lang="en-CA"/>
        </a:p>
      </dgm:t>
    </dgm:pt>
    <dgm:pt modelId="{929D317D-5C3E-4BA9-AA67-048AAFD39444}" type="sibTrans" cxnId="{19C06B01-5FB7-4E4D-B5A2-3C7E8FF4C460}">
      <dgm:prSet/>
      <dgm:spPr/>
      <dgm:t>
        <a:bodyPr/>
        <a:lstStyle/>
        <a:p>
          <a:endParaRPr lang="en-CA"/>
        </a:p>
      </dgm:t>
    </dgm:pt>
    <dgm:pt modelId="{525A423A-CC67-4234-9502-7A21696FAD94}">
      <dgm:prSet phldrT="[Text]" custT="1"/>
      <dgm:spPr>
        <a:solidFill>
          <a:srgbClr val="FCC160">
            <a:alpha val="89804"/>
          </a:srgbClr>
        </a:solidFill>
        <a:ln w="12700" cap="flat" cmpd="sng" algn="ctr">
          <a:solidFill>
            <a:srgbClr val="D6001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8100" tIns="25400" rIns="381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Test Score = 0.64</a:t>
          </a:r>
          <a:endParaRPr lang="en-CA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50BAE6AB-2DA2-465B-B3E8-5E61EE39A35B}" type="parTrans" cxnId="{97B95F05-95EF-41D5-BF57-F0B176F50D5F}">
      <dgm:prSet/>
      <dgm:spPr/>
      <dgm:t>
        <a:bodyPr/>
        <a:lstStyle/>
        <a:p>
          <a:endParaRPr lang="en-CA"/>
        </a:p>
      </dgm:t>
    </dgm:pt>
    <dgm:pt modelId="{523C7CF8-F4E9-4DFF-8054-2A1A74428166}" type="sibTrans" cxnId="{97B95F05-95EF-41D5-BF57-F0B176F50D5F}">
      <dgm:prSet/>
      <dgm:spPr/>
      <dgm:t>
        <a:bodyPr/>
        <a:lstStyle/>
        <a:p>
          <a:endParaRPr lang="en-CA"/>
        </a:p>
      </dgm:t>
    </dgm:pt>
    <dgm:pt modelId="{6AF0EC2D-DEA1-456F-9606-ACA3EDE89815}">
      <dgm:prSet/>
      <dgm:spPr/>
      <dgm:t>
        <a:bodyPr/>
        <a:lstStyle/>
        <a:p>
          <a:r>
            <a:rPr lang="en-US" dirty="0" err="1"/>
            <a:t>XGBoost</a:t>
          </a:r>
          <a:endParaRPr lang="en-CA" dirty="0"/>
        </a:p>
      </dgm:t>
    </dgm:pt>
    <dgm:pt modelId="{0481F5F8-E286-437E-8D58-0FBCC9C62EB7}" type="parTrans" cxnId="{B059DF29-F7CB-4E21-BEB7-7EC8E383F225}">
      <dgm:prSet/>
      <dgm:spPr/>
      <dgm:t>
        <a:bodyPr/>
        <a:lstStyle/>
        <a:p>
          <a:endParaRPr lang="en-CA"/>
        </a:p>
      </dgm:t>
    </dgm:pt>
    <dgm:pt modelId="{17E53604-0C69-4545-8F2B-1416F75AEA0E}" type="sibTrans" cxnId="{B059DF29-F7CB-4E21-BEB7-7EC8E383F225}">
      <dgm:prSet/>
      <dgm:spPr/>
      <dgm:t>
        <a:bodyPr/>
        <a:lstStyle/>
        <a:p>
          <a:endParaRPr lang="en-CA"/>
        </a:p>
      </dgm:t>
    </dgm:pt>
    <dgm:pt modelId="{2F05E6E6-140C-4D5A-BC68-47F55E720B7F}">
      <dgm:prSet/>
      <dgm:spPr/>
      <dgm:t>
        <a:bodyPr/>
        <a:lstStyle/>
        <a:p>
          <a:r>
            <a:rPr lang="en-US" dirty="0" err="1"/>
            <a:t>CatBoost</a:t>
          </a:r>
          <a:endParaRPr lang="en-CA" dirty="0"/>
        </a:p>
      </dgm:t>
    </dgm:pt>
    <dgm:pt modelId="{AA976D3A-C7FF-4D58-8233-4427C6E17ACA}" type="parTrans" cxnId="{1AE86251-4416-42CF-BFE6-CE0E1F12ADDE}">
      <dgm:prSet/>
      <dgm:spPr/>
      <dgm:t>
        <a:bodyPr/>
        <a:lstStyle/>
        <a:p>
          <a:endParaRPr lang="en-CA"/>
        </a:p>
      </dgm:t>
    </dgm:pt>
    <dgm:pt modelId="{47E6C4D0-402E-4483-8EA2-81E48127CC99}" type="sibTrans" cxnId="{1AE86251-4416-42CF-BFE6-CE0E1F12ADDE}">
      <dgm:prSet/>
      <dgm:spPr/>
      <dgm:t>
        <a:bodyPr/>
        <a:lstStyle/>
        <a:p>
          <a:endParaRPr lang="en-CA"/>
        </a:p>
      </dgm:t>
    </dgm:pt>
    <dgm:pt modelId="{AE44775E-C8E1-4561-A2AE-9096FB10E9EA}">
      <dgm:prSet custT="1"/>
      <dgm:spPr>
        <a:solidFill>
          <a:srgbClr val="FFA300">
            <a:lumMod val="40000"/>
            <a:lumOff val="60000"/>
            <a:alpha val="90000"/>
          </a:srgbClr>
        </a:solidFill>
        <a:ln w="12700" cap="flat" cmpd="sng" algn="ctr">
          <a:solidFill>
            <a:srgbClr val="D6001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4290" tIns="22860" rIns="34290" bIns="2286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Train Score = 1</a:t>
          </a:r>
          <a:endParaRPr lang="en-CA" sz="1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674551B7-5A76-4A30-B974-CAF990B44F07}" type="parTrans" cxnId="{E6360DB9-0666-442D-80EB-CBFBE1671450}">
      <dgm:prSet/>
      <dgm:spPr/>
      <dgm:t>
        <a:bodyPr/>
        <a:lstStyle/>
        <a:p>
          <a:endParaRPr lang="en-CA"/>
        </a:p>
      </dgm:t>
    </dgm:pt>
    <dgm:pt modelId="{0E6FF4E0-333F-48C7-B017-9B04DBE27DD6}" type="sibTrans" cxnId="{E6360DB9-0666-442D-80EB-CBFBE1671450}">
      <dgm:prSet/>
      <dgm:spPr/>
      <dgm:t>
        <a:bodyPr/>
        <a:lstStyle/>
        <a:p>
          <a:endParaRPr lang="en-CA"/>
        </a:p>
      </dgm:t>
    </dgm:pt>
    <dgm:pt modelId="{85320D7D-7191-4A3E-9831-C79229952233}">
      <dgm:prSet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800" dirty="0"/>
            <a:t>Test Score = 0.69</a:t>
          </a:r>
          <a:endParaRPr lang="en-CA" sz="1800" dirty="0"/>
        </a:p>
      </dgm:t>
    </dgm:pt>
    <dgm:pt modelId="{73271AEC-6C71-484E-9617-E9F59FEFBA56}" type="parTrans" cxnId="{128A232D-F745-4735-ABF3-BC97A572D0F8}">
      <dgm:prSet/>
      <dgm:spPr/>
      <dgm:t>
        <a:bodyPr/>
        <a:lstStyle/>
        <a:p>
          <a:endParaRPr lang="en-CA"/>
        </a:p>
      </dgm:t>
    </dgm:pt>
    <dgm:pt modelId="{7243E636-EA3A-43C5-9332-F0D55553B01E}" type="sibTrans" cxnId="{128A232D-F745-4735-ABF3-BC97A572D0F8}">
      <dgm:prSet/>
      <dgm:spPr/>
      <dgm:t>
        <a:bodyPr/>
        <a:lstStyle/>
        <a:p>
          <a:endParaRPr lang="en-CA"/>
        </a:p>
      </dgm:t>
    </dgm:pt>
    <dgm:pt modelId="{A8AB6659-3F07-4BBE-8BEB-619A46BAEF2E}">
      <dgm:prSet custT="1"/>
      <dgm:spPr>
        <a:solidFill>
          <a:srgbClr val="FFA90D">
            <a:alpha val="89804"/>
          </a:srgbClr>
        </a:solidFill>
      </dgm:spPr>
      <dgm:t>
        <a:bodyPr/>
        <a:lstStyle/>
        <a:p>
          <a:r>
            <a:rPr lang="en-US" sz="2000" dirty="0"/>
            <a:t>Train Score = 1</a:t>
          </a:r>
          <a:endParaRPr lang="en-CA" sz="2000" dirty="0"/>
        </a:p>
      </dgm:t>
    </dgm:pt>
    <dgm:pt modelId="{B5644A0E-61DD-400F-9212-B7CFD07B1A22}" type="parTrans" cxnId="{59823219-1A66-4E7D-9EC0-D324CCAD6E62}">
      <dgm:prSet/>
      <dgm:spPr/>
      <dgm:t>
        <a:bodyPr/>
        <a:lstStyle/>
        <a:p>
          <a:endParaRPr lang="en-CA"/>
        </a:p>
      </dgm:t>
    </dgm:pt>
    <dgm:pt modelId="{60860A62-37A9-4AE9-AACF-D6518E0133D4}" type="sibTrans" cxnId="{59823219-1A66-4E7D-9EC0-D324CCAD6E62}">
      <dgm:prSet/>
      <dgm:spPr/>
      <dgm:t>
        <a:bodyPr/>
        <a:lstStyle/>
        <a:p>
          <a:endParaRPr lang="en-CA"/>
        </a:p>
      </dgm:t>
    </dgm:pt>
    <dgm:pt modelId="{C38AA82E-323C-43E5-A189-5798E2E3CD7C}">
      <dgm:prSet custT="1"/>
      <dgm:spPr>
        <a:solidFill>
          <a:srgbClr val="FFA90D">
            <a:alpha val="89804"/>
          </a:srgbClr>
        </a:solidFill>
        <a:ln w="12700" cap="flat" cmpd="sng" algn="ctr">
          <a:solidFill>
            <a:srgbClr val="D6001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8100" tIns="25400" rIns="381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Test Score = 0.71</a:t>
          </a:r>
          <a:endParaRPr lang="en-CA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047AD3FA-4328-41CE-AE5B-40077D0F3416}" type="parTrans" cxnId="{74C4ADF4-DA2B-415F-BBA3-D6DD610B75AD}">
      <dgm:prSet/>
      <dgm:spPr/>
      <dgm:t>
        <a:bodyPr/>
        <a:lstStyle/>
        <a:p>
          <a:endParaRPr lang="en-CA"/>
        </a:p>
      </dgm:t>
    </dgm:pt>
    <dgm:pt modelId="{1A9C2A1A-87C5-4C9B-9AE3-404376868F84}" type="sibTrans" cxnId="{74C4ADF4-DA2B-415F-BBA3-D6DD610B75AD}">
      <dgm:prSet/>
      <dgm:spPr/>
      <dgm:t>
        <a:bodyPr/>
        <a:lstStyle/>
        <a:p>
          <a:endParaRPr lang="en-CA"/>
        </a:p>
      </dgm:t>
    </dgm:pt>
    <dgm:pt modelId="{0D5D4A65-6578-4DFB-BE4B-D110FF9D9EBB}" type="pres">
      <dgm:prSet presAssocID="{0C8498DB-FE71-464F-9CFE-79CE06C97B8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957F4A-A415-439C-B7C6-B1BF83E41F28}" type="pres">
      <dgm:prSet presAssocID="{9E5BE9A3-2003-48CF-9621-E1AA33D4741B}" presName="root" presStyleCnt="0"/>
      <dgm:spPr/>
    </dgm:pt>
    <dgm:pt modelId="{FB9D9A1D-CF5D-418D-9873-956317AFDB53}" type="pres">
      <dgm:prSet presAssocID="{9E5BE9A3-2003-48CF-9621-E1AA33D4741B}" presName="rootComposite" presStyleCnt="0"/>
      <dgm:spPr/>
    </dgm:pt>
    <dgm:pt modelId="{F660C163-E056-4034-82A1-C1207475D6B4}" type="pres">
      <dgm:prSet presAssocID="{9E5BE9A3-2003-48CF-9621-E1AA33D4741B}" presName="rootText" presStyleLbl="node1" presStyleIdx="0" presStyleCnt="4"/>
      <dgm:spPr/>
    </dgm:pt>
    <dgm:pt modelId="{4CC021F0-3F4C-491E-AA7F-5C9226F3D95D}" type="pres">
      <dgm:prSet presAssocID="{9E5BE9A3-2003-48CF-9621-E1AA33D4741B}" presName="rootConnector" presStyleLbl="node1" presStyleIdx="0" presStyleCnt="4"/>
      <dgm:spPr/>
    </dgm:pt>
    <dgm:pt modelId="{63532138-2AEB-4533-A3AE-973255F6F88A}" type="pres">
      <dgm:prSet presAssocID="{9E5BE9A3-2003-48CF-9621-E1AA33D4741B}" presName="childShape" presStyleCnt="0"/>
      <dgm:spPr/>
    </dgm:pt>
    <dgm:pt modelId="{1B79DA34-1BCC-45F2-ABAE-E643517A617E}" type="pres">
      <dgm:prSet presAssocID="{ECFB5384-9CC9-403F-8DBD-10F366280E49}" presName="Name13" presStyleLbl="parChTrans1D2" presStyleIdx="0" presStyleCnt="8"/>
      <dgm:spPr/>
    </dgm:pt>
    <dgm:pt modelId="{3CC59FAC-1C8A-4347-B59E-49D3F24FB02B}" type="pres">
      <dgm:prSet presAssocID="{EA5887A5-3697-4D50-827F-0EAA7449EB80}" presName="childText" presStyleLbl="bgAcc1" presStyleIdx="0" presStyleCnt="8" custScaleX="118416">
        <dgm:presLayoutVars>
          <dgm:bulletEnabled val="1"/>
        </dgm:presLayoutVars>
      </dgm:prSet>
      <dgm:spPr/>
    </dgm:pt>
    <dgm:pt modelId="{10D0F87C-3DE8-4433-AEE0-66835DC23E2F}" type="pres">
      <dgm:prSet presAssocID="{388F41BE-08AE-454F-AAD3-2AED2D1064AA}" presName="Name13" presStyleLbl="parChTrans1D2" presStyleIdx="1" presStyleCnt="8"/>
      <dgm:spPr/>
    </dgm:pt>
    <dgm:pt modelId="{988FDC36-EF77-4995-83B5-3F04B0B67223}" type="pres">
      <dgm:prSet presAssocID="{CF8FD2C3-9D84-4007-A7B1-8DE3F55AB16F}" presName="childText" presStyleLbl="bgAcc1" presStyleIdx="1" presStyleCnt="8" custScaleX="118551">
        <dgm:presLayoutVars>
          <dgm:bulletEnabled val="1"/>
        </dgm:presLayoutVars>
      </dgm:prSet>
      <dgm:spPr/>
    </dgm:pt>
    <dgm:pt modelId="{1131084E-92EC-4153-B9D1-53CF59F99250}" type="pres">
      <dgm:prSet presAssocID="{618A78D1-B134-4EAF-BBFB-B81226B00224}" presName="root" presStyleCnt="0"/>
      <dgm:spPr/>
    </dgm:pt>
    <dgm:pt modelId="{4D73A741-1F30-4C43-B760-593AD9F2C970}" type="pres">
      <dgm:prSet presAssocID="{618A78D1-B134-4EAF-BBFB-B81226B00224}" presName="rootComposite" presStyleCnt="0"/>
      <dgm:spPr/>
    </dgm:pt>
    <dgm:pt modelId="{BCCEEF3E-A5A6-4C26-9141-431F02111466}" type="pres">
      <dgm:prSet presAssocID="{618A78D1-B134-4EAF-BBFB-B81226B00224}" presName="rootText" presStyleLbl="node1" presStyleIdx="1" presStyleCnt="4"/>
      <dgm:spPr/>
    </dgm:pt>
    <dgm:pt modelId="{D178E2D9-2834-49C7-8DC0-DA91B6705268}" type="pres">
      <dgm:prSet presAssocID="{618A78D1-B134-4EAF-BBFB-B81226B00224}" presName="rootConnector" presStyleLbl="node1" presStyleIdx="1" presStyleCnt="4"/>
      <dgm:spPr/>
    </dgm:pt>
    <dgm:pt modelId="{422BFB0A-07D2-4CAC-96B7-99C291F29A87}" type="pres">
      <dgm:prSet presAssocID="{618A78D1-B134-4EAF-BBFB-B81226B00224}" presName="childShape" presStyleCnt="0"/>
      <dgm:spPr/>
    </dgm:pt>
    <dgm:pt modelId="{7F0F714E-CC34-48C0-A111-71CCB6D45273}" type="pres">
      <dgm:prSet presAssocID="{A1103275-7D03-4BFC-8A64-47A8560AF937}" presName="Name13" presStyleLbl="parChTrans1D2" presStyleIdx="2" presStyleCnt="8"/>
      <dgm:spPr/>
    </dgm:pt>
    <dgm:pt modelId="{C087FE37-348F-44E6-98C9-A54E58B3B50E}" type="pres">
      <dgm:prSet presAssocID="{CF0F474C-F23B-416A-8CAE-6069E761EE8B}" presName="childText" presStyleLbl="bgAcc1" presStyleIdx="2" presStyleCnt="8" custScaleX="117870">
        <dgm:presLayoutVars>
          <dgm:bulletEnabled val="1"/>
        </dgm:presLayoutVars>
      </dgm:prSet>
      <dgm:spPr/>
    </dgm:pt>
    <dgm:pt modelId="{4915E1D6-E5F7-4121-A44E-C5FF34BA5392}" type="pres">
      <dgm:prSet presAssocID="{50BAE6AB-2DA2-465B-B3E8-5E61EE39A35B}" presName="Name13" presStyleLbl="parChTrans1D2" presStyleIdx="3" presStyleCnt="8"/>
      <dgm:spPr/>
    </dgm:pt>
    <dgm:pt modelId="{80042093-DE4B-4DC4-8955-5FD80434F6E4}" type="pres">
      <dgm:prSet presAssocID="{525A423A-CC67-4234-9502-7A21696FAD94}" presName="childText" presStyleLbl="bgAcc1" presStyleIdx="3" presStyleCnt="8" custScaleX="120110">
        <dgm:presLayoutVars>
          <dgm:bulletEnabled val="1"/>
        </dgm:presLayoutVars>
      </dgm:prSet>
      <dgm:spPr>
        <a:xfrm>
          <a:off x="2998492" y="2832651"/>
          <a:ext cx="1984431" cy="1032611"/>
        </a:xfrm>
        <a:prstGeom prst="roundRect">
          <a:avLst>
            <a:gd name="adj" fmla="val 10000"/>
          </a:avLst>
        </a:prstGeom>
      </dgm:spPr>
    </dgm:pt>
    <dgm:pt modelId="{52995701-EF85-49B9-A894-5C394C489D7A}" type="pres">
      <dgm:prSet presAssocID="{6AF0EC2D-DEA1-456F-9606-ACA3EDE89815}" presName="root" presStyleCnt="0"/>
      <dgm:spPr/>
    </dgm:pt>
    <dgm:pt modelId="{860A2578-76A2-4501-B2C6-E716F3E8E975}" type="pres">
      <dgm:prSet presAssocID="{6AF0EC2D-DEA1-456F-9606-ACA3EDE89815}" presName="rootComposite" presStyleCnt="0"/>
      <dgm:spPr/>
    </dgm:pt>
    <dgm:pt modelId="{F4DC42CF-1D09-493F-A200-8CED8D057689}" type="pres">
      <dgm:prSet presAssocID="{6AF0EC2D-DEA1-456F-9606-ACA3EDE89815}" presName="rootText" presStyleLbl="node1" presStyleIdx="2" presStyleCnt="4"/>
      <dgm:spPr/>
    </dgm:pt>
    <dgm:pt modelId="{D519E552-10D4-46BB-951F-1E5E20F40110}" type="pres">
      <dgm:prSet presAssocID="{6AF0EC2D-DEA1-456F-9606-ACA3EDE89815}" presName="rootConnector" presStyleLbl="node1" presStyleIdx="2" presStyleCnt="4"/>
      <dgm:spPr/>
    </dgm:pt>
    <dgm:pt modelId="{E26401D8-C70A-4B7D-9C38-4F4C30AD58E7}" type="pres">
      <dgm:prSet presAssocID="{6AF0EC2D-DEA1-456F-9606-ACA3EDE89815}" presName="childShape" presStyleCnt="0"/>
      <dgm:spPr/>
    </dgm:pt>
    <dgm:pt modelId="{F3A97EE6-DD79-4C9D-AB7F-100CD42FD507}" type="pres">
      <dgm:prSet presAssocID="{674551B7-5A76-4A30-B974-CAF990B44F07}" presName="Name13" presStyleLbl="parChTrans1D2" presStyleIdx="4" presStyleCnt="8"/>
      <dgm:spPr/>
    </dgm:pt>
    <dgm:pt modelId="{90E8537F-6EBB-4540-BEE9-5021CA1433C5}" type="pres">
      <dgm:prSet presAssocID="{AE44775E-C8E1-4561-A2AE-9096FB10E9EA}" presName="childText" presStyleLbl="bgAcc1" presStyleIdx="4" presStyleCnt="8" custScaleX="118615">
        <dgm:presLayoutVars>
          <dgm:bulletEnabled val="1"/>
        </dgm:presLayoutVars>
      </dgm:prSet>
      <dgm:spPr>
        <a:xfrm>
          <a:off x="5580020" y="1541887"/>
          <a:ext cx="1959731" cy="1032611"/>
        </a:xfrm>
        <a:prstGeom prst="roundRect">
          <a:avLst>
            <a:gd name="adj" fmla="val 10000"/>
          </a:avLst>
        </a:prstGeom>
      </dgm:spPr>
    </dgm:pt>
    <dgm:pt modelId="{0EEF30C5-FAD8-41BA-87AA-97DD18349590}" type="pres">
      <dgm:prSet presAssocID="{73271AEC-6C71-484E-9617-E9F59FEFBA56}" presName="Name13" presStyleLbl="parChTrans1D2" presStyleIdx="5" presStyleCnt="8"/>
      <dgm:spPr/>
    </dgm:pt>
    <dgm:pt modelId="{66EEB0CC-D6AB-4FF1-A2BC-7EF7B21DD527}" type="pres">
      <dgm:prSet presAssocID="{85320D7D-7191-4A3E-9831-C79229952233}" presName="childText" presStyleLbl="bgAcc1" presStyleIdx="5" presStyleCnt="8" custScaleX="118616">
        <dgm:presLayoutVars>
          <dgm:bulletEnabled val="1"/>
        </dgm:presLayoutVars>
      </dgm:prSet>
      <dgm:spPr/>
    </dgm:pt>
    <dgm:pt modelId="{B059183C-E79D-4C14-BCBE-116E4C730327}" type="pres">
      <dgm:prSet presAssocID="{2F05E6E6-140C-4D5A-BC68-47F55E720B7F}" presName="root" presStyleCnt="0"/>
      <dgm:spPr/>
    </dgm:pt>
    <dgm:pt modelId="{BE1D4082-F0A1-4E62-A808-7C49F178FDC2}" type="pres">
      <dgm:prSet presAssocID="{2F05E6E6-140C-4D5A-BC68-47F55E720B7F}" presName="rootComposite" presStyleCnt="0"/>
      <dgm:spPr/>
    </dgm:pt>
    <dgm:pt modelId="{523F04C3-13A4-40BF-ABBB-6F3071CF18E4}" type="pres">
      <dgm:prSet presAssocID="{2F05E6E6-140C-4D5A-BC68-47F55E720B7F}" presName="rootText" presStyleLbl="node1" presStyleIdx="3" presStyleCnt="4"/>
      <dgm:spPr/>
    </dgm:pt>
    <dgm:pt modelId="{9CEA6FAF-AC4B-42FC-BF6F-78B43AD02830}" type="pres">
      <dgm:prSet presAssocID="{2F05E6E6-140C-4D5A-BC68-47F55E720B7F}" presName="rootConnector" presStyleLbl="node1" presStyleIdx="3" presStyleCnt="4"/>
      <dgm:spPr/>
    </dgm:pt>
    <dgm:pt modelId="{D9B403C5-16B2-4DB5-AFEF-D8FA246A998C}" type="pres">
      <dgm:prSet presAssocID="{2F05E6E6-140C-4D5A-BC68-47F55E720B7F}" presName="childShape" presStyleCnt="0"/>
      <dgm:spPr/>
    </dgm:pt>
    <dgm:pt modelId="{D655E9E1-2B43-4AF1-96A6-D7AF67162132}" type="pres">
      <dgm:prSet presAssocID="{B5644A0E-61DD-400F-9212-B7CFD07B1A22}" presName="Name13" presStyleLbl="parChTrans1D2" presStyleIdx="6" presStyleCnt="8"/>
      <dgm:spPr/>
    </dgm:pt>
    <dgm:pt modelId="{4E425032-A19F-48EA-B8EA-89B2D412F58D}" type="pres">
      <dgm:prSet presAssocID="{A8AB6659-3F07-4BBE-8BEB-619A46BAEF2E}" presName="childText" presStyleLbl="bgAcc1" presStyleIdx="6" presStyleCnt="8" custScaleX="122643">
        <dgm:presLayoutVars>
          <dgm:bulletEnabled val="1"/>
        </dgm:presLayoutVars>
      </dgm:prSet>
      <dgm:spPr/>
    </dgm:pt>
    <dgm:pt modelId="{FD39A2A5-5649-4902-AE71-72B096FB9AB5}" type="pres">
      <dgm:prSet presAssocID="{047AD3FA-4328-41CE-AE5B-40077D0F3416}" presName="Name13" presStyleLbl="parChTrans1D2" presStyleIdx="7" presStyleCnt="8"/>
      <dgm:spPr/>
    </dgm:pt>
    <dgm:pt modelId="{788117A1-8C45-42A0-84B1-0DFF0E165387}" type="pres">
      <dgm:prSet presAssocID="{C38AA82E-323C-43E5-A189-5798E2E3CD7C}" presName="childText" presStyleLbl="bgAcc1" presStyleIdx="7" presStyleCnt="8" custScaleX="120934">
        <dgm:presLayoutVars>
          <dgm:bulletEnabled val="1"/>
        </dgm:presLayoutVars>
      </dgm:prSet>
      <dgm:spPr>
        <a:xfrm>
          <a:off x="8161548" y="2832651"/>
          <a:ext cx="1998045" cy="1032611"/>
        </a:xfrm>
        <a:prstGeom prst="roundRect">
          <a:avLst>
            <a:gd name="adj" fmla="val 10000"/>
          </a:avLst>
        </a:prstGeom>
      </dgm:spPr>
    </dgm:pt>
  </dgm:ptLst>
  <dgm:cxnLst>
    <dgm:cxn modelId="{19C06B01-5FB7-4E4D-B5A2-3C7E8FF4C460}" srcId="{618A78D1-B134-4EAF-BBFB-B81226B00224}" destId="{CF0F474C-F23B-416A-8CAE-6069E761EE8B}" srcOrd="0" destOrd="0" parTransId="{A1103275-7D03-4BFC-8A64-47A8560AF937}" sibTransId="{929D317D-5C3E-4BA9-AA67-048AAFD39444}"/>
    <dgm:cxn modelId="{F1496104-E444-4EC8-8532-A2EF21160DD1}" type="presOf" srcId="{525A423A-CC67-4234-9502-7A21696FAD94}" destId="{80042093-DE4B-4DC4-8955-5FD80434F6E4}" srcOrd="0" destOrd="0" presId="urn:microsoft.com/office/officeart/2005/8/layout/hierarchy3"/>
    <dgm:cxn modelId="{97B95F05-95EF-41D5-BF57-F0B176F50D5F}" srcId="{618A78D1-B134-4EAF-BBFB-B81226B00224}" destId="{525A423A-CC67-4234-9502-7A21696FAD94}" srcOrd="1" destOrd="0" parTransId="{50BAE6AB-2DA2-465B-B3E8-5E61EE39A35B}" sibTransId="{523C7CF8-F4E9-4DFF-8054-2A1A74428166}"/>
    <dgm:cxn modelId="{FB96B907-C935-42D0-AE68-1BBD11ED598C}" srcId="{9E5BE9A3-2003-48CF-9621-E1AA33D4741B}" destId="{EA5887A5-3697-4D50-827F-0EAA7449EB80}" srcOrd="0" destOrd="0" parTransId="{ECFB5384-9CC9-403F-8DBD-10F366280E49}" sibTransId="{616AA414-55DF-42FB-B0A5-BB211F81BFF5}"/>
    <dgm:cxn modelId="{59823219-1A66-4E7D-9EC0-D324CCAD6E62}" srcId="{2F05E6E6-140C-4D5A-BC68-47F55E720B7F}" destId="{A8AB6659-3F07-4BBE-8BEB-619A46BAEF2E}" srcOrd="0" destOrd="0" parTransId="{B5644A0E-61DD-400F-9212-B7CFD07B1A22}" sibTransId="{60860A62-37A9-4AE9-AACF-D6518E0133D4}"/>
    <dgm:cxn modelId="{D43F1124-6981-4B80-99E0-5E9DA37C9BEE}" srcId="{0C8498DB-FE71-464F-9CFE-79CE06C97B81}" destId="{618A78D1-B134-4EAF-BBFB-B81226B00224}" srcOrd="1" destOrd="0" parTransId="{9112D9BC-CD3A-42D7-8585-26B28510DF03}" sibTransId="{889A133D-C05C-4402-9334-FC4A9DF7EC1F}"/>
    <dgm:cxn modelId="{B059DF29-F7CB-4E21-BEB7-7EC8E383F225}" srcId="{0C8498DB-FE71-464F-9CFE-79CE06C97B81}" destId="{6AF0EC2D-DEA1-456F-9606-ACA3EDE89815}" srcOrd="2" destOrd="0" parTransId="{0481F5F8-E286-437E-8D58-0FBCC9C62EB7}" sibTransId="{17E53604-0C69-4545-8F2B-1416F75AEA0E}"/>
    <dgm:cxn modelId="{DB530D2D-965A-4F0C-95C1-E238C55E07E4}" type="presOf" srcId="{0C8498DB-FE71-464F-9CFE-79CE06C97B81}" destId="{0D5D4A65-6578-4DFB-BE4B-D110FF9D9EBB}" srcOrd="0" destOrd="0" presId="urn:microsoft.com/office/officeart/2005/8/layout/hierarchy3"/>
    <dgm:cxn modelId="{128A232D-F745-4735-ABF3-BC97A572D0F8}" srcId="{6AF0EC2D-DEA1-456F-9606-ACA3EDE89815}" destId="{85320D7D-7191-4A3E-9831-C79229952233}" srcOrd="1" destOrd="0" parTransId="{73271AEC-6C71-484E-9617-E9F59FEFBA56}" sibTransId="{7243E636-EA3A-43C5-9332-F0D55553B01E}"/>
    <dgm:cxn modelId="{CE52F134-F629-4972-B17F-7E28F00DBA48}" type="presOf" srcId="{ECFB5384-9CC9-403F-8DBD-10F366280E49}" destId="{1B79DA34-1BCC-45F2-ABAE-E643517A617E}" srcOrd="0" destOrd="0" presId="urn:microsoft.com/office/officeart/2005/8/layout/hierarchy3"/>
    <dgm:cxn modelId="{8521D04B-5087-4B5C-A791-B230E0E0420A}" type="presOf" srcId="{047AD3FA-4328-41CE-AE5B-40077D0F3416}" destId="{FD39A2A5-5649-4902-AE71-72B096FB9AB5}" srcOrd="0" destOrd="0" presId="urn:microsoft.com/office/officeart/2005/8/layout/hierarchy3"/>
    <dgm:cxn modelId="{825BE74F-8F65-4588-9EDA-72D47E4C64BD}" type="presOf" srcId="{85320D7D-7191-4A3E-9831-C79229952233}" destId="{66EEB0CC-D6AB-4FF1-A2BC-7EF7B21DD527}" srcOrd="0" destOrd="0" presId="urn:microsoft.com/office/officeart/2005/8/layout/hierarchy3"/>
    <dgm:cxn modelId="{1AE86251-4416-42CF-BFE6-CE0E1F12ADDE}" srcId="{0C8498DB-FE71-464F-9CFE-79CE06C97B81}" destId="{2F05E6E6-140C-4D5A-BC68-47F55E720B7F}" srcOrd="3" destOrd="0" parTransId="{AA976D3A-C7FF-4D58-8233-4427C6E17ACA}" sibTransId="{47E6C4D0-402E-4483-8EA2-81E48127CC99}"/>
    <dgm:cxn modelId="{6CC6CF72-F2A6-4222-9804-1DE63251F77C}" type="presOf" srcId="{388F41BE-08AE-454F-AAD3-2AED2D1064AA}" destId="{10D0F87C-3DE8-4433-AEE0-66835DC23E2F}" srcOrd="0" destOrd="0" presId="urn:microsoft.com/office/officeart/2005/8/layout/hierarchy3"/>
    <dgm:cxn modelId="{EBE99575-95BB-4226-9A20-E0C5CD350EFF}" type="presOf" srcId="{EA5887A5-3697-4D50-827F-0EAA7449EB80}" destId="{3CC59FAC-1C8A-4347-B59E-49D3F24FB02B}" srcOrd="0" destOrd="0" presId="urn:microsoft.com/office/officeart/2005/8/layout/hierarchy3"/>
    <dgm:cxn modelId="{09057377-5225-463F-8357-2764AF1B0041}" type="presOf" srcId="{618A78D1-B134-4EAF-BBFB-B81226B00224}" destId="{BCCEEF3E-A5A6-4C26-9141-431F02111466}" srcOrd="0" destOrd="0" presId="urn:microsoft.com/office/officeart/2005/8/layout/hierarchy3"/>
    <dgm:cxn modelId="{B59A3679-665E-4F77-A93A-5363CF1F6279}" type="presOf" srcId="{CF0F474C-F23B-416A-8CAE-6069E761EE8B}" destId="{C087FE37-348F-44E6-98C9-A54E58B3B50E}" srcOrd="0" destOrd="0" presId="urn:microsoft.com/office/officeart/2005/8/layout/hierarchy3"/>
    <dgm:cxn modelId="{5A044C83-FE50-4A9A-88AD-CEC986B27BB0}" type="presOf" srcId="{6AF0EC2D-DEA1-456F-9606-ACA3EDE89815}" destId="{F4DC42CF-1D09-493F-A200-8CED8D057689}" srcOrd="0" destOrd="0" presId="urn:microsoft.com/office/officeart/2005/8/layout/hierarchy3"/>
    <dgm:cxn modelId="{4CA5A998-0FBB-445C-BC5F-213D653D3732}" type="presOf" srcId="{C38AA82E-323C-43E5-A189-5798E2E3CD7C}" destId="{788117A1-8C45-42A0-84B1-0DFF0E165387}" srcOrd="0" destOrd="0" presId="urn:microsoft.com/office/officeart/2005/8/layout/hierarchy3"/>
    <dgm:cxn modelId="{642849AC-A97C-42E7-AE49-6DD947CDCF6F}" type="presOf" srcId="{6AF0EC2D-DEA1-456F-9606-ACA3EDE89815}" destId="{D519E552-10D4-46BB-951F-1E5E20F40110}" srcOrd="1" destOrd="0" presId="urn:microsoft.com/office/officeart/2005/8/layout/hierarchy3"/>
    <dgm:cxn modelId="{235E48B1-96F5-45A2-873E-512AB1A3147C}" type="presOf" srcId="{AE44775E-C8E1-4561-A2AE-9096FB10E9EA}" destId="{90E8537F-6EBB-4540-BEE9-5021CA1433C5}" srcOrd="0" destOrd="0" presId="urn:microsoft.com/office/officeart/2005/8/layout/hierarchy3"/>
    <dgm:cxn modelId="{F90F0CB2-7BF0-4B61-BCD8-FE84C806750D}" type="presOf" srcId="{2F05E6E6-140C-4D5A-BC68-47F55E720B7F}" destId="{523F04C3-13A4-40BF-ABBB-6F3071CF18E4}" srcOrd="0" destOrd="0" presId="urn:microsoft.com/office/officeart/2005/8/layout/hierarchy3"/>
    <dgm:cxn modelId="{E9231EB5-8443-4DCB-8851-6A919B525730}" type="presOf" srcId="{50BAE6AB-2DA2-465B-B3E8-5E61EE39A35B}" destId="{4915E1D6-E5F7-4121-A44E-C5FF34BA5392}" srcOrd="0" destOrd="0" presId="urn:microsoft.com/office/officeart/2005/8/layout/hierarchy3"/>
    <dgm:cxn modelId="{E6360DB9-0666-442D-80EB-CBFBE1671450}" srcId="{6AF0EC2D-DEA1-456F-9606-ACA3EDE89815}" destId="{AE44775E-C8E1-4561-A2AE-9096FB10E9EA}" srcOrd="0" destOrd="0" parTransId="{674551B7-5A76-4A30-B974-CAF990B44F07}" sibTransId="{0E6FF4E0-333F-48C7-B017-9B04DBE27DD6}"/>
    <dgm:cxn modelId="{8B9B1BC1-8A04-4949-8FB8-3C3D975B21C4}" type="presOf" srcId="{73271AEC-6C71-484E-9617-E9F59FEFBA56}" destId="{0EEF30C5-FAD8-41BA-87AA-97DD18349590}" srcOrd="0" destOrd="0" presId="urn:microsoft.com/office/officeart/2005/8/layout/hierarchy3"/>
    <dgm:cxn modelId="{5AE7D3C3-CAE9-4BA3-853A-4C18987F8DC0}" srcId="{0C8498DB-FE71-464F-9CFE-79CE06C97B81}" destId="{9E5BE9A3-2003-48CF-9621-E1AA33D4741B}" srcOrd="0" destOrd="0" parTransId="{848C6A22-A5CC-4731-920F-8C89AB262B44}" sibTransId="{7FA73AEE-7452-4EB8-A6D8-B71326C9FF24}"/>
    <dgm:cxn modelId="{7265AFC7-C0E3-49D0-BC86-0C6A5B171972}" type="presOf" srcId="{A1103275-7D03-4BFC-8A64-47A8560AF937}" destId="{7F0F714E-CC34-48C0-A111-71CCB6D45273}" srcOrd="0" destOrd="0" presId="urn:microsoft.com/office/officeart/2005/8/layout/hierarchy3"/>
    <dgm:cxn modelId="{6BC107D0-51D2-4246-9244-9A3332BDB146}" type="presOf" srcId="{2F05E6E6-140C-4D5A-BC68-47F55E720B7F}" destId="{9CEA6FAF-AC4B-42FC-BF6F-78B43AD02830}" srcOrd="1" destOrd="0" presId="urn:microsoft.com/office/officeart/2005/8/layout/hierarchy3"/>
    <dgm:cxn modelId="{41115ED1-D7CB-44C0-8BEA-D5A49BBF0569}" srcId="{9E5BE9A3-2003-48CF-9621-E1AA33D4741B}" destId="{CF8FD2C3-9D84-4007-A7B1-8DE3F55AB16F}" srcOrd="1" destOrd="0" parTransId="{388F41BE-08AE-454F-AAD3-2AED2D1064AA}" sibTransId="{A611679B-2883-4607-A422-93171C5D7512}"/>
    <dgm:cxn modelId="{D56ADCD5-6505-4AC3-96D2-5DB379C9510A}" type="presOf" srcId="{674551B7-5A76-4A30-B974-CAF990B44F07}" destId="{F3A97EE6-DD79-4C9D-AB7F-100CD42FD507}" srcOrd="0" destOrd="0" presId="urn:microsoft.com/office/officeart/2005/8/layout/hierarchy3"/>
    <dgm:cxn modelId="{4F462DD6-D137-4380-970B-541C34EDFA4E}" type="presOf" srcId="{CF8FD2C3-9D84-4007-A7B1-8DE3F55AB16F}" destId="{988FDC36-EF77-4995-83B5-3F04B0B67223}" srcOrd="0" destOrd="0" presId="urn:microsoft.com/office/officeart/2005/8/layout/hierarchy3"/>
    <dgm:cxn modelId="{E24984D9-1B48-4D16-83E4-138A9E75C5C5}" type="presOf" srcId="{A8AB6659-3F07-4BBE-8BEB-619A46BAEF2E}" destId="{4E425032-A19F-48EA-B8EA-89B2D412F58D}" srcOrd="0" destOrd="0" presId="urn:microsoft.com/office/officeart/2005/8/layout/hierarchy3"/>
    <dgm:cxn modelId="{2B8774EA-19D9-4FD3-BAD2-06595A61B40A}" type="presOf" srcId="{618A78D1-B134-4EAF-BBFB-B81226B00224}" destId="{D178E2D9-2834-49C7-8DC0-DA91B6705268}" srcOrd="1" destOrd="0" presId="urn:microsoft.com/office/officeart/2005/8/layout/hierarchy3"/>
    <dgm:cxn modelId="{74C4ADF4-DA2B-415F-BBA3-D6DD610B75AD}" srcId="{2F05E6E6-140C-4D5A-BC68-47F55E720B7F}" destId="{C38AA82E-323C-43E5-A189-5798E2E3CD7C}" srcOrd="1" destOrd="0" parTransId="{047AD3FA-4328-41CE-AE5B-40077D0F3416}" sibTransId="{1A9C2A1A-87C5-4C9B-9AE3-404376868F84}"/>
    <dgm:cxn modelId="{BC3A26F5-1370-43BE-A38A-780192D3327C}" type="presOf" srcId="{B5644A0E-61DD-400F-9212-B7CFD07B1A22}" destId="{D655E9E1-2B43-4AF1-96A6-D7AF67162132}" srcOrd="0" destOrd="0" presId="urn:microsoft.com/office/officeart/2005/8/layout/hierarchy3"/>
    <dgm:cxn modelId="{39DE1FFD-468F-45B9-9039-8B2514E2ECA4}" type="presOf" srcId="{9E5BE9A3-2003-48CF-9621-E1AA33D4741B}" destId="{4CC021F0-3F4C-491E-AA7F-5C9226F3D95D}" srcOrd="1" destOrd="0" presId="urn:microsoft.com/office/officeart/2005/8/layout/hierarchy3"/>
    <dgm:cxn modelId="{E7A41AFE-891B-423D-B6B9-C02DC59E359A}" type="presOf" srcId="{9E5BE9A3-2003-48CF-9621-E1AA33D4741B}" destId="{F660C163-E056-4034-82A1-C1207475D6B4}" srcOrd="0" destOrd="0" presId="urn:microsoft.com/office/officeart/2005/8/layout/hierarchy3"/>
    <dgm:cxn modelId="{AA6F5C19-EA3C-4201-8FBC-199902A05F97}" type="presParOf" srcId="{0D5D4A65-6578-4DFB-BE4B-D110FF9D9EBB}" destId="{B2957F4A-A415-439C-B7C6-B1BF83E41F28}" srcOrd="0" destOrd="0" presId="urn:microsoft.com/office/officeart/2005/8/layout/hierarchy3"/>
    <dgm:cxn modelId="{468C2B38-7BD5-4C44-9249-CF97EE63D66E}" type="presParOf" srcId="{B2957F4A-A415-439C-B7C6-B1BF83E41F28}" destId="{FB9D9A1D-CF5D-418D-9873-956317AFDB53}" srcOrd="0" destOrd="0" presId="urn:microsoft.com/office/officeart/2005/8/layout/hierarchy3"/>
    <dgm:cxn modelId="{95AA051D-F33B-4FDB-9F47-8976646E92A4}" type="presParOf" srcId="{FB9D9A1D-CF5D-418D-9873-956317AFDB53}" destId="{F660C163-E056-4034-82A1-C1207475D6B4}" srcOrd="0" destOrd="0" presId="urn:microsoft.com/office/officeart/2005/8/layout/hierarchy3"/>
    <dgm:cxn modelId="{153B1230-A5CE-41B8-94E3-1594DE7FF4E4}" type="presParOf" srcId="{FB9D9A1D-CF5D-418D-9873-956317AFDB53}" destId="{4CC021F0-3F4C-491E-AA7F-5C9226F3D95D}" srcOrd="1" destOrd="0" presId="urn:microsoft.com/office/officeart/2005/8/layout/hierarchy3"/>
    <dgm:cxn modelId="{44910481-5BBC-46DA-997D-4F728EDB0E03}" type="presParOf" srcId="{B2957F4A-A415-439C-B7C6-B1BF83E41F28}" destId="{63532138-2AEB-4533-A3AE-973255F6F88A}" srcOrd="1" destOrd="0" presId="urn:microsoft.com/office/officeart/2005/8/layout/hierarchy3"/>
    <dgm:cxn modelId="{E793618F-7691-44F9-BD5C-DFCFB07CC06A}" type="presParOf" srcId="{63532138-2AEB-4533-A3AE-973255F6F88A}" destId="{1B79DA34-1BCC-45F2-ABAE-E643517A617E}" srcOrd="0" destOrd="0" presId="urn:microsoft.com/office/officeart/2005/8/layout/hierarchy3"/>
    <dgm:cxn modelId="{509159C4-C5B8-4EDF-9626-1AE5367BA8CB}" type="presParOf" srcId="{63532138-2AEB-4533-A3AE-973255F6F88A}" destId="{3CC59FAC-1C8A-4347-B59E-49D3F24FB02B}" srcOrd="1" destOrd="0" presId="urn:microsoft.com/office/officeart/2005/8/layout/hierarchy3"/>
    <dgm:cxn modelId="{80BB7AF7-6D25-4016-BF29-99EA013FC387}" type="presParOf" srcId="{63532138-2AEB-4533-A3AE-973255F6F88A}" destId="{10D0F87C-3DE8-4433-AEE0-66835DC23E2F}" srcOrd="2" destOrd="0" presId="urn:microsoft.com/office/officeart/2005/8/layout/hierarchy3"/>
    <dgm:cxn modelId="{742E165E-5892-4EC5-AF29-FAEA8E02C144}" type="presParOf" srcId="{63532138-2AEB-4533-A3AE-973255F6F88A}" destId="{988FDC36-EF77-4995-83B5-3F04B0B67223}" srcOrd="3" destOrd="0" presId="urn:microsoft.com/office/officeart/2005/8/layout/hierarchy3"/>
    <dgm:cxn modelId="{6C452325-1D35-4ACD-9D40-0DB76E522F25}" type="presParOf" srcId="{0D5D4A65-6578-4DFB-BE4B-D110FF9D9EBB}" destId="{1131084E-92EC-4153-B9D1-53CF59F99250}" srcOrd="1" destOrd="0" presId="urn:microsoft.com/office/officeart/2005/8/layout/hierarchy3"/>
    <dgm:cxn modelId="{A949DD24-A40A-4900-B2D9-F036F0A7A8D9}" type="presParOf" srcId="{1131084E-92EC-4153-B9D1-53CF59F99250}" destId="{4D73A741-1F30-4C43-B760-593AD9F2C970}" srcOrd="0" destOrd="0" presId="urn:microsoft.com/office/officeart/2005/8/layout/hierarchy3"/>
    <dgm:cxn modelId="{4FFDE07D-5B99-4FA7-84F8-14A543619212}" type="presParOf" srcId="{4D73A741-1F30-4C43-B760-593AD9F2C970}" destId="{BCCEEF3E-A5A6-4C26-9141-431F02111466}" srcOrd="0" destOrd="0" presId="urn:microsoft.com/office/officeart/2005/8/layout/hierarchy3"/>
    <dgm:cxn modelId="{9C8F7D3F-705F-4F9A-9724-61C364CCACBC}" type="presParOf" srcId="{4D73A741-1F30-4C43-B760-593AD9F2C970}" destId="{D178E2D9-2834-49C7-8DC0-DA91B6705268}" srcOrd="1" destOrd="0" presId="urn:microsoft.com/office/officeart/2005/8/layout/hierarchy3"/>
    <dgm:cxn modelId="{30CFD6B0-C70F-489B-8DCE-E4E9799D101F}" type="presParOf" srcId="{1131084E-92EC-4153-B9D1-53CF59F99250}" destId="{422BFB0A-07D2-4CAC-96B7-99C291F29A87}" srcOrd="1" destOrd="0" presId="urn:microsoft.com/office/officeart/2005/8/layout/hierarchy3"/>
    <dgm:cxn modelId="{C9966F6D-3387-4C68-96B8-E7860B119D6C}" type="presParOf" srcId="{422BFB0A-07D2-4CAC-96B7-99C291F29A87}" destId="{7F0F714E-CC34-48C0-A111-71CCB6D45273}" srcOrd="0" destOrd="0" presId="urn:microsoft.com/office/officeart/2005/8/layout/hierarchy3"/>
    <dgm:cxn modelId="{2418DFCB-633C-4822-981E-23752B71C35F}" type="presParOf" srcId="{422BFB0A-07D2-4CAC-96B7-99C291F29A87}" destId="{C087FE37-348F-44E6-98C9-A54E58B3B50E}" srcOrd="1" destOrd="0" presId="urn:microsoft.com/office/officeart/2005/8/layout/hierarchy3"/>
    <dgm:cxn modelId="{A71DC0DD-DF34-44D7-8253-8E833DE2CA7D}" type="presParOf" srcId="{422BFB0A-07D2-4CAC-96B7-99C291F29A87}" destId="{4915E1D6-E5F7-4121-A44E-C5FF34BA5392}" srcOrd="2" destOrd="0" presId="urn:microsoft.com/office/officeart/2005/8/layout/hierarchy3"/>
    <dgm:cxn modelId="{76F83F9E-D80E-49EA-BDD8-B39C214D8960}" type="presParOf" srcId="{422BFB0A-07D2-4CAC-96B7-99C291F29A87}" destId="{80042093-DE4B-4DC4-8955-5FD80434F6E4}" srcOrd="3" destOrd="0" presId="urn:microsoft.com/office/officeart/2005/8/layout/hierarchy3"/>
    <dgm:cxn modelId="{07FEDFB5-4B39-4008-B66D-A66A082555EA}" type="presParOf" srcId="{0D5D4A65-6578-4DFB-BE4B-D110FF9D9EBB}" destId="{52995701-EF85-49B9-A894-5C394C489D7A}" srcOrd="2" destOrd="0" presId="urn:microsoft.com/office/officeart/2005/8/layout/hierarchy3"/>
    <dgm:cxn modelId="{B55A042C-4D96-4FF0-BBEF-6CF3C99A528D}" type="presParOf" srcId="{52995701-EF85-49B9-A894-5C394C489D7A}" destId="{860A2578-76A2-4501-B2C6-E716F3E8E975}" srcOrd="0" destOrd="0" presId="urn:microsoft.com/office/officeart/2005/8/layout/hierarchy3"/>
    <dgm:cxn modelId="{2E0F88B1-69B1-4160-9064-2058A3F6E4D4}" type="presParOf" srcId="{860A2578-76A2-4501-B2C6-E716F3E8E975}" destId="{F4DC42CF-1D09-493F-A200-8CED8D057689}" srcOrd="0" destOrd="0" presId="urn:microsoft.com/office/officeart/2005/8/layout/hierarchy3"/>
    <dgm:cxn modelId="{1248A5D9-4825-4800-9573-6DA480215E61}" type="presParOf" srcId="{860A2578-76A2-4501-B2C6-E716F3E8E975}" destId="{D519E552-10D4-46BB-951F-1E5E20F40110}" srcOrd="1" destOrd="0" presId="urn:microsoft.com/office/officeart/2005/8/layout/hierarchy3"/>
    <dgm:cxn modelId="{30FE8F15-74A6-4658-9D05-FFDA23ECBF5B}" type="presParOf" srcId="{52995701-EF85-49B9-A894-5C394C489D7A}" destId="{E26401D8-C70A-4B7D-9C38-4F4C30AD58E7}" srcOrd="1" destOrd="0" presId="urn:microsoft.com/office/officeart/2005/8/layout/hierarchy3"/>
    <dgm:cxn modelId="{85DF33EA-869D-4983-998C-A78F027E6BE3}" type="presParOf" srcId="{E26401D8-C70A-4B7D-9C38-4F4C30AD58E7}" destId="{F3A97EE6-DD79-4C9D-AB7F-100CD42FD507}" srcOrd="0" destOrd="0" presId="urn:microsoft.com/office/officeart/2005/8/layout/hierarchy3"/>
    <dgm:cxn modelId="{9032C64D-955F-4068-849B-77B0A3300173}" type="presParOf" srcId="{E26401D8-C70A-4B7D-9C38-4F4C30AD58E7}" destId="{90E8537F-6EBB-4540-BEE9-5021CA1433C5}" srcOrd="1" destOrd="0" presId="urn:microsoft.com/office/officeart/2005/8/layout/hierarchy3"/>
    <dgm:cxn modelId="{67FCE7D4-2FFB-4CEC-A790-E524E3C8ECDC}" type="presParOf" srcId="{E26401D8-C70A-4B7D-9C38-4F4C30AD58E7}" destId="{0EEF30C5-FAD8-41BA-87AA-97DD18349590}" srcOrd="2" destOrd="0" presId="urn:microsoft.com/office/officeart/2005/8/layout/hierarchy3"/>
    <dgm:cxn modelId="{E7AA0B53-B0AC-4741-B7E9-E6FD01FE37A5}" type="presParOf" srcId="{E26401D8-C70A-4B7D-9C38-4F4C30AD58E7}" destId="{66EEB0CC-D6AB-4FF1-A2BC-7EF7B21DD527}" srcOrd="3" destOrd="0" presId="urn:microsoft.com/office/officeart/2005/8/layout/hierarchy3"/>
    <dgm:cxn modelId="{92AA2315-9A53-4F08-90E5-6C6DB3391A74}" type="presParOf" srcId="{0D5D4A65-6578-4DFB-BE4B-D110FF9D9EBB}" destId="{B059183C-E79D-4C14-BCBE-116E4C730327}" srcOrd="3" destOrd="0" presId="urn:microsoft.com/office/officeart/2005/8/layout/hierarchy3"/>
    <dgm:cxn modelId="{5E0C13FE-63E6-42BF-8EE4-B0631775DC36}" type="presParOf" srcId="{B059183C-E79D-4C14-BCBE-116E4C730327}" destId="{BE1D4082-F0A1-4E62-A808-7C49F178FDC2}" srcOrd="0" destOrd="0" presId="urn:microsoft.com/office/officeart/2005/8/layout/hierarchy3"/>
    <dgm:cxn modelId="{7053601D-9675-4BBB-BD02-ECA8CF5D2E86}" type="presParOf" srcId="{BE1D4082-F0A1-4E62-A808-7C49F178FDC2}" destId="{523F04C3-13A4-40BF-ABBB-6F3071CF18E4}" srcOrd="0" destOrd="0" presId="urn:microsoft.com/office/officeart/2005/8/layout/hierarchy3"/>
    <dgm:cxn modelId="{B8C8F38B-8AFA-4087-BF49-952BE6710280}" type="presParOf" srcId="{BE1D4082-F0A1-4E62-A808-7C49F178FDC2}" destId="{9CEA6FAF-AC4B-42FC-BF6F-78B43AD02830}" srcOrd="1" destOrd="0" presId="urn:microsoft.com/office/officeart/2005/8/layout/hierarchy3"/>
    <dgm:cxn modelId="{78D76BEE-49FD-4474-B4D4-BD62A9B49083}" type="presParOf" srcId="{B059183C-E79D-4C14-BCBE-116E4C730327}" destId="{D9B403C5-16B2-4DB5-AFEF-D8FA246A998C}" srcOrd="1" destOrd="0" presId="urn:microsoft.com/office/officeart/2005/8/layout/hierarchy3"/>
    <dgm:cxn modelId="{D575697A-8F83-4142-8963-71CE37C0C941}" type="presParOf" srcId="{D9B403C5-16B2-4DB5-AFEF-D8FA246A998C}" destId="{D655E9E1-2B43-4AF1-96A6-D7AF67162132}" srcOrd="0" destOrd="0" presId="urn:microsoft.com/office/officeart/2005/8/layout/hierarchy3"/>
    <dgm:cxn modelId="{613B2292-AD0D-4C2A-94E9-CB00BC9399AC}" type="presParOf" srcId="{D9B403C5-16B2-4DB5-AFEF-D8FA246A998C}" destId="{4E425032-A19F-48EA-B8EA-89B2D412F58D}" srcOrd="1" destOrd="0" presId="urn:microsoft.com/office/officeart/2005/8/layout/hierarchy3"/>
    <dgm:cxn modelId="{41FA09E7-ED7A-4F22-A321-10DFF693A8DD}" type="presParOf" srcId="{D9B403C5-16B2-4DB5-AFEF-D8FA246A998C}" destId="{FD39A2A5-5649-4902-AE71-72B096FB9AB5}" srcOrd="2" destOrd="0" presId="urn:microsoft.com/office/officeart/2005/8/layout/hierarchy3"/>
    <dgm:cxn modelId="{109F3113-0F59-4CF0-B315-A0822F5D5188}" type="presParOf" srcId="{D9B403C5-16B2-4DB5-AFEF-D8FA246A998C}" destId="{788117A1-8C45-42A0-84B1-0DFF0E16538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B227B-2CB2-4777-8C9A-E3DA8950C608}">
      <dsp:nvSpPr>
        <dsp:cNvPr id="0" name=""/>
        <dsp:cNvSpPr/>
      </dsp:nvSpPr>
      <dsp:spPr>
        <a:xfrm>
          <a:off x="0" y="651"/>
          <a:ext cx="6979147" cy="15255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879366-288B-4B08-BF12-868FA26C7862}">
      <dsp:nvSpPr>
        <dsp:cNvPr id="0" name=""/>
        <dsp:cNvSpPr/>
      </dsp:nvSpPr>
      <dsp:spPr>
        <a:xfrm>
          <a:off x="461483" y="343904"/>
          <a:ext cx="839061" cy="8390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7A2D5B-E507-4135-B180-AE414FE96633}">
      <dsp:nvSpPr>
        <dsp:cNvPr id="0" name=""/>
        <dsp:cNvSpPr/>
      </dsp:nvSpPr>
      <dsp:spPr>
        <a:xfrm>
          <a:off x="1762029" y="651"/>
          <a:ext cx="5217117" cy="1525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456" tIns="161456" rIns="161456" bIns="1614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Problem Statement:</a:t>
          </a:r>
          <a:r>
            <a:rPr lang="en-US" sz="1400" kern="1200" dirty="0"/>
            <a:t> Growing urban populations and climate change are driving an increase in car accidents, highlighting the need for targeted safety and urban planning strategies.</a:t>
          </a:r>
        </a:p>
      </dsp:txBody>
      <dsp:txXfrm>
        <a:off x="1762029" y="651"/>
        <a:ext cx="5217117" cy="1525566"/>
      </dsp:txXfrm>
    </dsp:sp>
    <dsp:sp modelId="{BACE013E-25EA-44DA-B868-E592AD46F096}">
      <dsp:nvSpPr>
        <dsp:cNvPr id="0" name=""/>
        <dsp:cNvSpPr/>
      </dsp:nvSpPr>
      <dsp:spPr>
        <a:xfrm>
          <a:off x="0" y="1907610"/>
          <a:ext cx="6979147" cy="15255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D69C91-A5E5-4679-8359-D615BEC422C2}">
      <dsp:nvSpPr>
        <dsp:cNvPr id="0" name=""/>
        <dsp:cNvSpPr/>
      </dsp:nvSpPr>
      <dsp:spPr>
        <a:xfrm>
          <a:off x="461483" y="2250863"/>
          <a:ext cx="839061" cy="8390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5AD9CA-0646-4514-AA56-5D30A0A798A9}">
      <dsp:nvSpPr>
        <dsp:cNvPr id="0" name=""/>
        <dsp:cNvSpPr/>
      </dsp:nvSpPr>
      <dsp:spPr>
        <a:xfrm>
          <a:off x="1762029" y="1907610"/>
          <a:ext cx="5217117" cy="1525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456" tIns="161456" rIns="161456" bIns="1614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Objective:</a:t>
          </a:r>
          <a:r>
            <a:rPr lang="en-US" sz="1400" kern="1200" dirty="0"/>
            <a:t> We aim to develop a machine learning model that predicts accident-prone areas by combining historical data, weather insights, and urban growth patterns to enhance traffic safety..</a:t>
          </a:r>
        </a:p>
      </dsp:txBody>
      <dsp:txXfrm>
        <a:off x="1762029" y="1907610"/>
        <a:ext cx="5217117" cy="1525566"/>
      </dsp:txXfrm>
    </dsp:sp>
    <dsp:sp modelId="{4DC2D88C-E8E9-4E46-B59B-F4CBA4B65753}">
      <dsp:nvSpPr>
        <dsp:cNvPr id="0" name=""/>
        <dsp:cNvSpPr/>
      </dsp:nvSpPr>
      <dsp:spPr>
        <a:xfrm>
          <a:off x="0" y="3814569"/>
          <a:ext cx="6979147" cy="15255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23F2A0-35EE-49AB-ADED-BAA635E114AD}">
      <dsp:nvSpPr>
        <dsp:cNvPr id="0" name=""/>
        <dsp:cNvSpPr/>
      </dsp:nvSpPr>
      <dsp:spPr>
        <a:xfrm>
          <a:off x="461483" y="4157821"/>
          <a:ext cx="839061" cy="8390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EE44CE-3212-4775-B92B-CA085D4B9C12}">
      <dsp:nvSpPr>
        <dsp:cNvPr id="0" name=""/>
        <dsp:cNvSpPr/>
      </dsp:nvSpPr>
      <dsp:spPr>
        <a:xfrm>
          <a:off x="1762029" y="3814569"/>
          <a:ext cx="5217117" cy="1525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456" tIns="161456" rIns="161456" bIns="1614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Significance:</a:t>
          </a:r>
          <a:r>
            <a:rPr lang="en-US" sz="1400" kern="1200" dirty="0"/>
            <a:t> The model provides city planners with data-driven insights to strategically improve road safety, optimize traffic flow, and ultimately enhance urban living conditions.</a:t>
          </a:r>
        </a:p>
      </dsp:txBody>
      <dsp:txXfrm>
        <a:off x="1762029" y="3814569"/>
        <a:ext cx="5217117" cy="1525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B26EF-9DA4-4C9E-B5D9-F5D04AADC33C}">
      <dsp:nvSpPr>
        <dsp:cNvPr id="0" name=""/>
        <dsp:cNvSpPr/>
      </dsp:nvSpPr>
      <dsp:spPr>
        <a:xfrm>
          <a:off x="0" y="251310"/>
          <a:ext cx="752455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Current Approaches:</a:t>
          </a:r>
          <a:endParaRPr lang="en-US" sz="2200" kern="1200"/>
        </a:p>
      </dsp:txBody>
      <dsp:txXfrm>
        <a:off x="25759" y="277069"/>
        <a:ext cx="7473037" cy="476152"/>
      </dsp:txXfrm>
    </dsp:sp>
    <dsp:sp modelId="{5E978BFA-7E41-4716-9D02-514B40AB3895}">
      <dsp:nvSpPr>
        <dsp:cNvPr id="0" name=""/>
        <dsp:cNvSpPr/>
      </dsp:nvSpPr>
      <dsp:spPr>
        <a:xfrm>
          <a:off x="0" y="842340"/>
          <a:ext cx="7524555" cy="527670"/>
        </a:xfrm>
        <a:prstGeom prst="roundRect">
          <a:avLst/>
        </a:prstGeom>
        <a:solidFill>
          <a:srgbClr val="FFA9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Traditional Statistical Models:</a:t>
          </a:r>
          <a:r>
            <a:rPr lang="en-US" sz="2200" kern="1200"/>
            <a:t> </a:t>
          </a:r>
        </a:p>
      </dsp:txBody>
      <dsp:txXfrm>
        <a:off x="25759" y="868099"/>
        <a:ext cx="7473037" cy="476152"/>
      </dsp:txXfrm>
    </dsp:sp>
    <dsp:sp modelId="{CC73A5C3-AB88-481A-920A-2F0A6DC1C684}">
      <dsp:nvSpPr>
        <dsp:cNvPr id="0" name=""/>
        <dsp:cNvSpPr/>
      </dsp:nvSpPr>
      <dsp:spPr>
        <a:xfrm>
          <a:off x="0" y="1370010"/>
          <a:ext cx="7524555" cy="159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905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/>
            <a:t>Linear Regression</a:t>
          </a:r>
          <a:r>
            <a:rPr lang="en-US" sz="1700" kern="1200" dirty="0"/>
            <a:t>: Predicts traffic incidents from continuous variables like traffic volume and weather conditions.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/>
            <a:t>Logistic Regression</a:t>
          </a:r>
          <a:r>
            <a:rPr lang="en-US" sz="1700" kern="1200" dirty="0"/>
            <a:t>: Calculates the probability of traffic incidents using categorical and continuous variables.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/>
            <a:t>Time Series Analysis</a:t>
          </a:r>
          <a:r>
            <a:rPr lang="en-US" sz="1700" kern="1200" dirty="0"/>
            <a:t>: Identifies trends and seasonal patterns in traffic incident data.</a:t>
          </a:r>
        </a:p>
      </dsp:txBody>
      <dsp:txXfrm>
        <a:off x="0" y="1370010"/>
        <a:ext cx="7524555" cy="1593900"/>
      </dsp:txXfrm>
    </dsp:sp>
    <dsp:sp modelId="{3B8EAE59-DB87-4C3C-BB3A-EBE74CFCA1D9}">
      <dsp:nvSpPr>
        <dsp:cNvPr id="0" name=""/>
        <dsp:cNvSpPr/>
      </dsp:nvSpPr>
      <dsp:spPr>
        <a:xfrm>
          <a:off x="0" y="2963910"/>
          <a:ext cx="7524555" cy="527670"/>
        </a:xfrm>
        <a:prstGeom prst="roundRect">
          <a:avLst/>
        </a:prstGeom>
        <a:solidFill>
          <a:srgbClr val="FFA9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Advanced Machine Learning Models:</a:t>
          </a:r>
          <a:endParaRPr lang="en-US" sz="2200" kern="1200"/>
        </a:p>
      </dsp:txBody>
      <dsp:txXfrm>
        <a:off x="25759" y="2989669"/>
        <a:ext cx="7473037" cy="476152"/>
      </dsp:txXfrm>
    </dsp:sp>
    <dsp:sp modelId="{D0BBCB90-A530-44D4-AEBB-1C9BFE24B0D4}">
      <dsp:nvSpPr>
        <dsp:cNvPr id="0" name=""/>
        <dsp:cNvSpPr/>
      </dsp:nvSpPr>
      <dsp:spPr>
        <a:xfrm>
          <a:off x="0" y="3491580"/>
          <a:ext cx="7524555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905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/>
            <a:t>Neural Networks</a:t>
          </a:r>
          <a:r>
            <a:rPr lang="en-US" sz="1700" kern="1200" dirty="0"/>
            <a:t>: Capture complex, non-linear relationships in traffic data.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/>
            <a:t>Support Vector Machines</a:t>
          </a:r>
          <a:r>
            <a:rPr lang="en-US" sz="1700" kern="1200" dirty="0"/>
            <a:t>: Effective for classification and regression.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/>
            <a:t>Random Forests</a:t>
          </a:r>
          <a:r>
            <a:rPr lang="en-US" sz="1700" kern="1200" dirty="0"/>
            <a:t>: Combine decision trees to enhance prediction robustness.</a:t>
          </a:r>
          <a:br>
            <a:rPr lang="en-US" sz="1700" kern="1200" dirty="0"/>
          </a:br>
          <a:br>
            <a:rPr lang="en-US" sz="1700" kern="1200" dirty="0"/>
          </a:br>
          <a:endParaRPr lang="en-US" sz="1700" kern="1200" dirty="0"/>
        </a:p>
      </dsp:txBody>
      <dsp:txXfrm>
        <a:off x="0" y="3491580"/>
        <a:ext cx="7524555" cy="1366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028D0-AD54-43BA-A100-146F79B3667D}">
      <dsp:nvSpPr>
        <dsp:cNvPr id="0" name=""/>
        <dsp:cNvSpPr/>
      </dsp:nvSpPr>
      <dsp:spPr>
        <a:xfrm>
          <a:off x="340425" y="33922"/>
          <a:ext cx="5029011" cy="585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Gaps Identified</a:t>
          </a:r>
          <a:endParaRPr lang="en-US" sz="1800" kern="1200" dirty="0"/>
        </a:p>
      </dsp:txBody>
      <dsp:txXfrm>
        <a:off x="369028" y="62525"/>
        <a:ext cx="4971805" cy="528734"/>
      </dsp:txXfrm>
    </dsp:sp>
    <dsp:sp modelId="{8ED3A94D-CF19-4CF0-8DC1-D12A3A02E7FC}">
      <dsp:nvSpPr>
        <dsp:cNvPr id="0" name=""/>
        <dsp:cNvSpPr/>
      </dsp:nvSpPr>
      <dsp:spPr>
        <a:xfrm>
          <a:off x="340425" y="649159"/>
          <a:ext cx="5029011" cy="585940"/>
        </a:xfrm>
        <a:prstGeom prst="roundRect">
          <a:avLst/>
        </a:prstGeom>
        <a:solidFill>
          <a:srgbClr val="FFA9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Lack of Urban Growth Integration:</a:t>
          </a:r>
          <a:endParaRPr lang="en-US" sz="1600" kern="1200" dirty="0"/>
        </a:p>
      </dsp:txBody>
      <dsp:txXfrm>
        <a:off x="369028" y="677762"/>
        <a:ext cx="4971805" cy="528734"/>
      </dsp:txXfrm>
    </dsp:sp>
    <dsp:sp modelId="{3F070A09-4AC2-4CCC-8769-2CEA3F76FB7F}">
      <dsp:nvSpPr>
        <dsp:cNvPr id="0" name=""/>
        <dsp:cNvSpPr/>
      </dsp:nvSpPr>
      <dsp:spPr>
        <a:xfrm>
          <a:off x="340425" y="1264396"/>
          <a:ext cx="5029011" cy="5859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Urban Development</a:t>
          </a:r>
          <a:r>
            <a:rPr lang="en-US" sz="1600" kern="1200" dirty="0">
              <a:solidFill>
                <a:schemeClr val="tx1"/>
              </a:solidFill>
            </a:rPr>
            <a:t>: Current models often overlook how ongoing city projects reshape traffic patterns.</a:t>
          </a:r>
        </a:p>
      </dsp:txBody>
      <dsp:txXfrm>
        <a:off x="369028" y="1292999"/>
        <a:ext cx="4971805" cy="528734"/>
      </dsp:txXfrm>
    </dsp:sp>
    <dsp:sp modelId="{27AA3717-A233-43EE-A284-59E86E896911}">
      <dsp:nvSpPr>
        <dsp:cNvPr id="0" name=""/>
        <dsp:cNvSpPr/>
      </dsp:nvSpPr>
      <dsp:spPr>
        <a:xfrm>
          <a:off x="340425" y="1879633"/>
          <a:ext cx="5029011" cy="5859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Population Dynamics</a:t>
          </a:r>
          <a:r>
            <a:rPr lang="en-US" sz="1600" kern="1200" dirty="0">
              <a:solidFill>
                <a:schemeClr val="tx1"/>
              </a:solidFill>
            </a:rPr>
            <a:t>: Existing approaches inadequately model migration's impact on transportation infrastructure.</a:t>
          </a:r>
        </a:p>
      </dsp:txBody>
      <dsp:txXfrm>
        <a:off x="369028" y="1908236"/>
        <a:ext cx="4971805" cy="528734"/>
      </dsp:txXfrm>
    </dsp:sp>
    <dsp:sp modelId="{E402D5E9-951B-405D-893B-E955CDD45089}">
      <dsp:nvSpPr>
        <dsp:cNvPr id="0" name=""/>
        <dsp:cNvSpPr/>
      </dsp:nvSpPr>
      <dsp:spPr>
        <a:xfrm>
          <a:off x="340425" y="2494870"/>
          <a:ext cx="5029011" cy="585940"/>
        </a:xfrm>
        <a:prstGeom prst="roundRect">
          <a:avLst/>
        </a:prstGeom>
        <a:solidFill>
          <a:srgbClr val="FFA9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Limited Predictive Accuracy in Dynamic Conditions:</a:t>
          </a:r>
          <a:endParaRPr lang="en-US" sz="1600" kern="1200" dirty="0"/>
        </a:p>
      </dsp:txBody>
      <dsp:txXfrm>
        <a:off x="369028" y="2523473"/>
        <a:ext cx="4971805" cy="528734"/>
      </dsp:txXfrm>
    </dsp:sp>
    <dsp:sp modelId="{EE642392-C878-49B7-8106-074FF5452F65}">
      <dsp:nvSpPr>
        <dsp:cNvPr id="0" name=""/>
        <dsp:cNvSpPr/>
      </dsp:nvSpPr>
      <dsp:spPr>
        <a:xfrm>
          <a:off x="340425" y="3110107"/>
          <a:ext cx="5029011" cy="5859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Real-Time Data</a:t>
          </a:r>
          <a:r>
            <a:rPr lang="en-US" sz="1600" kern="1200" dirty="0">
              <a:solidFill>
                <a:schemeClr val="tx1"/>
              </a:solidFill>
            </a:rPr>
            <a:t>: Limited integration of sensors and IoT data hinders predictive accuracy.</a:t>
          </a:r>
        </a:p>
      </dsp:txBody>
      <dsp:txXfrm>
        <a:off x="369028" y="3138710"/>
        <a:ext cx="4971805" cy="528734"/>
      </dsp:txXfrm>
    </dsp:sp>
    <dsp:sp modelId="{E1DE1D40-F51B-4827-9698-BEEE8C21F437}">
      <dsp:nvSpPr>
        <dsp:cNvPr id="0" name=""/>
        <dsp:cNvSpPr/>
      </dsp:nvSpPr>
      <dsp:spPr>
        <a:xfrm>
          <a:off x="340425" y="3692153"/>
          <a:ext cx="5029011" cy="5859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>
            <a:solidFill>
              <a:schemeClr val="tx1"/>
            </a:solidFill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Weather Impact</a:t>
          </a:r>
          <a:r>
            <a:rPr lang="en-US" sz="1600" kern="1200" dirty="0">
              <a:solidFill>
                <a:schemeClr val="tx1"/>
              </a:solidFill>
            </a:rPr>
            <a:t>: Insufficient modeling of weather conditions on traffic patterns.</a:t>
          </a:r>
          <a:br>
            <a:rPr lang="en-US" sz="1600" kern="1200" dirty="0">
              <a:solidFill>
                <a:schemeClr val="tx1"/>
              </a:solidFill>
            </a:rPr>
          </a:br>
          <a:br>
            <a:rPr lang="en-US" sz="1200" kern="1200" dirty="0">
              <a:solidFill>
                <a:schemeClr val="tx1"/>
              </a:solidFill>
            </a:rPr>
          </a:br>
          <a:endParaRPr lang="en-US" sz="1200" kern="1200" dirty="0">
            <a:solidFill>
              <a:schemeClr val="tx1"/>
            </a:solidFill>
          </a:endParaRPr>
        </a:p>
      </dsp:txBody>
      <dsp:txXfrm>
        <a:off x="369028" y="3720756"/>
        <a:ext cx="4971805" cy="5287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EC0EB-3146-457D-A507-222D5C2D81CA}">
      <dsp:nvSpPr>
        <dsp:cNvPr id="0" name=""/>
        <dsp:cNvSpPr/>
      </dsp:nvSpPr>
      <dsp:spPr>
        <a:xfrm>
          <a:off x="5445088" y="705674"/>
          <a:ext cx="3331851" cy="316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410"/>
              </a:lnTo>
              <a:lnTo>
                <a:pt x="3331851" y="168410"/>
              </a:lnTo>
              <a:lnTo>
                <a:pt x="3331851" y="3165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87C34-84D4-4758-8367-C7E4EF57E6DF}">
      <dsp:nvSpPr>
        <dsp:cNvPr id="0" name=""/>
        <dsp:cNvSpPr/>
      </dsp:nvSpPr>
      <dsp:spPr>
        <a:xfrm>
          <a:off x="2810427" y="3730241"/>
          <a:ext cx="211686" cy="630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610"/>
              </a:lnTo>
              <a:lnTo>
                <a:pt x="211686" y="6306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5539-ED43-459E-9661-80A1D5C1DE73}">
      <dsp:nvSpPr>
        <dsp:cNvPr id="0" name=""/>
        <dsp:cNvSpPr/>
      </dsp:nvSpPr>
      <dsp:spPr>
        <a:xfrm>
          <a:off x="2286227" y="2728257"/>
          <a:ext cx="1088698" cy="296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180"/>
              </a:lnTo>
              <a:lnTo>
                <a:pt x="1088698" y="148180"/>
              </a:lnTo>
              <a:lnTo>
                <a:pt x="1088698" y="2963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61CA7-0B98-4FBB-9A1A-7154A2404364}">
      <dsp:nvSpPr>
        <dsp:cNvPr id="0" name=""/>
        <dsp:cNvSpPr/>
      </dsp:nvSpPr>
      <dsp:spPr>
        <a:xfrm>
          <a:off x="633031" y="3730241"/>
          <a:ext cx="211686" cy="630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610"/>
              </a:lnTo>
              <a:lnTo>
                <a:pt x="211686" y="6306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0B3349-AFB9-4A94-B86A-72A426549119}">
      <dsp:nvSpPr>
        <dsp:cNvPr id="0" name=""/>
        <dsp:cNvSpPr/>
      </dsp:nvSpPr>
      <dsp:spPr>
        <a:xfrm>
          <a:off x="1197529" y="2728257"/>
          <a:ext cx="1088698" cy="296361"/>
        </a:xfrm>
        <a:custGeom>
          <a:avLst/>
          <a:gdLst/>
          <a:ahLst/>
          <a:cxnLst/>
          <a:rect l="0" t="0" r="0" b="0"/>
          <a:pathLst>
            <a:path>
              <a:moveTo>
                <a:pt x="1088698" y="0"/>
              </a:moveTo>
              <a:lnTo>
                <a:pt x="1088698" y="148180"/>
              </a:lnTo>
              <a:lnTo>
                <a:pt x="0" y="148180"/>
              </a:lnTo>
              <a:lnTo>
                <a:pt x="0" y="2963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D45EE-6E1D-4230-A6DA-20713A122175}">
      <dsp:nvSpPr>
        <dsp:cNvPr id="0" name=""/>
        <dsp:cNvSpPr/>
      </dsp:nvSpPr>
      <dsp:spPr>
        <a:xfrm>
          <a:off x="2240507" y="1726273"/>
          <a:ext cx="91440" cy="2963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3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CAB0D-FC3A-4995-8517-3CE8DD69D638}">
      <dsp:nvSpPr>
        <dsp:cNvPr id="0" name=""/>
        <dsp:cNvSpPr/>
      </dsp:nvSpPr>
      <dsp:spPr>
        <a:xfrm>
          <a:off x="2286227" y="705674"/>
          <a:ext cx="3158860" cy="314975"/>
        </a:xfrm>
        <a:custGeom>
          <a:avLst/>
          <a:gdLst/>
          <a:ahLst/>
          <a:cxnLst/>
          <a:rect l="0" t="0" r="0" b="0"/>
          <a:pathLst>
            <a:path>
              <a:moveTo>
                <a:pt x="3158860" y="0"/>
              </a:moveTo>
              <a:lnTo>
                <a:pt x="3158860" y="166795"/>
              </a:lnTo>
              <a:lnTo>
                <a:pt x="0" y="166795"/>
              </a:lnTo>
              <a:lnTo>
                <a:pt x="0" y="3149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5D6C50-1BF8-46CC-AE07-77317049046A}">
      <dsp:nvSpPr>
        <dsp:cNvPr id="0" name=""/>
        <dsp:cNvSpPr/>
      </dsp:nvSpPr>
      <dsp:spPr>
        <a:xfrm>
          <a:off x="4512763" y="51"/>
          <a:ext cx="1864650" cy="705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Missing Value</a:t>
          </a:r>
          <a:endParaRPr lang="en-CA" sz="2000" b="1" kern="1200" dirty="0"/>
        </a:p>
      </dsp:txBody>
      <dsp:txXfrm>
        <a:off x="4512763" y="51"/>
        <a:ext cx="1864650" cy="705622"/>
      </dsp:txXfrm>
    </dsp:sp>
    <dsp:sp modelId="{6D409971-28FA-437A-A0EF-9DE6869F9E10}">
      <dsp:nvSpPr>
        <dsp:cNvPr id="0" name=""/>
        <dsp:cNvSpPr/>
      </dsp:nvSpPr>
      <dsp:spPr>
        <a:xfrm>
          <a:off x="1580605" y="1020650"/>
          <a:ext cx="1411245" cy="705622"/>
        </a:xfrm>
        <a:prstGeom prst="rect">
          <a:avLst/>
        </a:prstGeom>
        <a:solidFill>
          <a:srgbClr val="00CC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Fill</a:t>
          </a:r>
          <a:endParaRPr lang="en-CA" sz="2000" b="1" kern="1200" dirty="0"/>
        </a:p>
      </dsp:txBody>
      <dsp:txXfrm>
        <a:off x="1580605" y="1020650"/>
        <a:ext cx="1411245" cy="705622"/>
      </dsp:txXfrm>
    </dsp:sp>
    <dsp:sp modelId="{8DBE1552-B66D-4763-BD42-E053578D0723}">
      <dsp:nvSpPr>
        <dsp:cNvPr id="0" name=""/>
        <dsp:cNvSpPr/>
      </dsp:nvSpPr>
      <dsp:spPr>
        <a:xfrm>
          <a:off x="1580605" y="2022634"/>
          <a:ext cx="1411245" cy="705622"/>
        </a:xfrm>
        <a:prstGeom prst="rect">
          <a:avLst/>
        </a:prstGeom>
        <a:solidFill>
          <a:srgbClr val="FBB0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Strategies</a:t>
          </a:r>
          <a:endParaRPr lang="en-CA" sz="2000" b="1" kern="1200" dirty="0"/>
        </a:p>
      </dsp:txBody>
      <dsp:txXfrm>
        <a:off x="1580605" y="2022634"/>
        <a:ext cx="1411245" cy="705622"/>
      </dsp:txXfrm>
    </dsp:sp>
    <dsp:sp modelId="{CE4EEB54-770F-4012-B0D0-FB801900BC87}">
      <dsp:nvSpPr>
        <dsp:cNvPr id="0" name=""/>
        <dsp:cNvSpPr/>
      </dsp:nvSpPr>
      <dsp:spPr>
        <a:xfrm>
          <a:off x="491907" y="3024618"/>
          <a:ext cx="1411245" cy="705622"/>
        </a:xfrm>
        <a:prstGeom prst="rect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Mean</a:t>
          </a:r>
          <a:endParaRPr lang="en-CA" sz="2000" b="1" kern="1200" dirty="0"/>
        </a:p>
      </dsp:txBody>
      <dsp:txXfrm>
        <a:off x="491907" y="3024618"/>
        <a:ext cx="1411245" cy="705622"/>
      </dsp:txXfrm>
    </dsp:sp>
    <dsp:sp modelId="{EBACD4B1-69DB-46D3-94DB-22A7B78CCB47}">
      <dsp:nvSpPr>
        <dsp:cNvPr id="0" name=""/>
        <dsp:cNvSpPr/>
      </dsp:nvSpPr>
      <dsp:spPr>
        <a:xfrm>
          <a:off x="844718" y="4008040"/>
          <a:ext cx="1881034" cy="70562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Temperature, Humidity, Wind Speed, etc.</a:t>
          </a:r>
          <a:endParaRPr lang="en-CA" sz="1400" b="1" kern="1200" dirty="0"/>
        </a:p>
      </dsp:txBody>
      <dsp:txXfrm>
        <a:off x="844718" y="4008040"/>
        <a:ext cx="1881034" cy="705622"/>
      </dsp:txXfrm>
    </dsp:sp>
    <dsp:sp modelId="{4FEA2C0F-16EB-4FA4-A98F-EC39B7DDF565}">
      <dsp:nvSpPr>
        <dsp:cNvPr id="0" name=""/>
        <dsp:cNvSpPr/>
      </dsp:nvSpPr>
      <dsp:spPr>
        <a:xfrm>
          <a:off x="2669303" y="3024618"/>
          <a:ext cx="1411245" cy="705622"/>
        </a:xfrm>
        <a:prstGeom prst="rect">
          <a:avLst/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Mode</a:t>
          </a:r>
          <a:endParaRPr lang="en-CA" sz="2000" b="1" kern="1200" dirty="0"/>
        </a:p>
      </dsp:txBody>
      <dsp:txXfrm>
        <a:off x="2669303" y="3024618"/>
        <a:ext cx="1411245" cy="705622"/>
      </dsp:txXfrm>
    </dsp:sp>
    <dsp:sp modelId="{C63CBEDF-1E5E-47A4-B6F9-E9260F5634F7}">
      <dsp:nvSpPr>
        <dsp:cNvPr id="0" name=""/>
        <dsp:cNvSpPr/>
      </dsp:nvSpPr>
      <dsp:spPr>
        <a:xfrm>
          <a:off x="3022114" y="4008040"/>
          <a:ext cx="1896163" cy="70562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Wind Direction</a:t>
          </a:r>
          <a:endParaRPr lang="en-CA" sz="1600" b="1" kern="1200" dirty="0"/>
        </a:p>
      </dsp:txBody>
      <dsp:txXfrm>
        <a:off x="3022114" y="4008040"/>
        <a:ext cx="1896163" cy="705622"/>
      </dsp:txXfrm>
    </dsp:sp>
    <dsp:sp modelId="{5C89DBEC-26F5-4456-81E9-542A19BD5294}">
      <dsp:nvSpPr>
        <dsp:cNvPr id="0" name=""/>
        <dsp:cNvSpPr/>
      </dsp:nvSpPr>
      <dsp:spPr>
        <a:xfrm>
          <a:off x="8071317" y="1022266"/>
          <a:ext cx="1411245" cy="705622"/>
        </a:xfrm>
        <a:prstGeom prst="rect">
          <a:avLst/>
        </a:prstGeom>
        <a:solidFill>
          <a:srgbClr val="8B857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Drop</a:t>
          </a:r>
          <a:endParaRPr lang="en-CA" sz="2000" b="1" kern="1200" dirty="0"/>
        </a:p>
      </dsp:txBody>
      <dsp:txXfrm>
        <a:off x="8071317" y="1022266"/>
        <a:ext cx="1411245" cy="7056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F32CC-ED2A-4958-93FF-54C2E9840CF6}">
      <dsp:nvSpPr>
        <dsp:cNvPr id="0" name=""/>
        <dsp:cNvSpPr/>
      </dsp:nvSpPr>
      <dsp:spPr>
        <a:xfrm>
          <a:off x="1883392" y="3324"/>
          <a:ext cx="1702354" cy="851177"/>
        </a:xfrm>
        <a:prstGeom prst="roundRect">
          <a:avLst>
            <a:gd name="adj" fmla="val 10000"/>
          </a:avLst>
        </a:prstGeom>
        <a:solidFill>
          <a:srgbClr val="D6001C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Features</a:t>
          </a:r>
          <a:endParaRPr lang="en-CA" sz="2000" b="1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08322" y="28254"/>
        <a:ext cx="1652494" cy="801317"/>
      </dsp:txXfrm>
    </dsp:sp>
    <dsp:sp modelId="{C30ABC15-CBC9-46CB-B1AA-8D2A5D11E101}">
      <dsp:nvSpPr>
        <dsp:cNvPr id="0" name=""/>
        <dsp:cNvSpPr/>
      </dsp:nvSpPr>
      <dsp:spPr>
        <a:xfrm>
          <a:off x="2053628" y="854501"/>
          <a:ext cx="170235" cy="638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382"/>
              </a:lnTo>
              <a:lnTo>
                <a:pt x="170235" y="6383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6AF5C-A9A0-4E7F-830E-04F190777833}">
      <dsp:nvSpPr>
        <dsp:cNvPr id="0" name=""/>
        <dsp:cNvSpPr/>
      </dsp:nvSpPr>
      <dsp:spPr>
        <a:xfrm>
          <a:off x="2223863" y="1067296"/>
          <a:ext cx="1361883" cy="851177"/>
        </a:xfrm>
        <a:prstGeom prst="roundRect">
          <a:avLst>
            <a:gd name="adj" fmla="val 10000"/>
          </a:avLst>
        </a:prstGeom>
        <a:solidFill>
          <a:srgbClr val="FFCD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Weather Data</a:t>
          </a:r>
          <a:endParaRPr lang="en-CA" sz="1300" kern="1200" dirty="0"/>
        </a:p>
      </dsp:txBody>
      <dsp:txXfrm>
        <a:off x="2248793" y="1092226"/>
        <a:ext cx="1312023" cy="801317"/>
      </dsp:txXfrm>
    </dsp:sp>
    <dsp:sp modelId="{2A8A62E5-535D-4949-AB96-5E8B533CE129}">
      <dsp:nvSpPr>
        <dsp:cNvPr id="0" name=""/>
        <dsp:cNvSpPr/>
      </dsp:nvSpPr>
      <dsp:spPr>
        <a:xfrm>
          <a:off x="2053628" y="854501"/>
          <a:ext cx="170235" cy="1702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2354"/>
              </a:lnTo>
              <a:lnTo>
                <a:pt x="170235" y="17023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015F9-24E9-4619-88B5-A4BC017B4064}">
      <dsp:nvSpPr>
        <dsp:cNvPr id="0" name=""/>
        <dsp:cNvSpPr/>
      </dsp:nvSpPr>
      <dsp:spPr>
        <a:xfrm>
          <a:off x="2223863" y="2131267"/>
          <a:ext cx="1361883" cy="851177"/>
        </a:xfrm>
        <a:prstGeom prst="roundRect">
          <a:avLst>
            <a:gd name="adj" fmla="val 10000"/>
          </a:avLst>
        </a:prstGeom>
        <a:solidFill>
          <a:srgbClr val="FBB031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Historical Car Accidents</a:t>
          </a:r>
          <a:endParaRPr lang="en-CA" sz="1300" kern="1200" dirty="0"/>
        </a:p>
      </dsp:txBody>
      <dsp:txXfrm>
        <a:off x="2248793" y="2156197"/>
        <a:ext cx="1312023" cy="801317"/>
      </dsp:txXfrm>
    </dsp:sp>
    <dsp:sp modelId="{96605D65-D1F8-42D6-97C1-502B06FB6B43}">
      <dsp:nvSpPr>
        <dsp:cNvPr id="0" name=""/>
        <dsp:cNvSpPr/>
      </dsp:nvSpPr>
      <dsp:spPr>
        <a:xfrm>
          <a:off x="4011335" y="3324"/>
          <a:ext cx="1702354" cy="851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Model</a:t>
          </a:r>
          <a:endParaRPr lang="en-CA" sz="2000" b="1" kern="1200" dirty="0"/>
        </a:p>
      </dsp:txBody>
      <dsp:txXfrm>
        <a:off x="4036265" y="28254"/>
        <a:ext cx="1652494" cy="801317"/>
      </dsp:txXfrm>
    </dsp:sp>
    <dsp:sp modelId="{367CE2A0-C9C9-4F59-9755-76882DB28BD7}">
      <dsp:nvSpPr>
        <dsp:cNvPr id="0" name=""/>
        <dsp:cNvSpPr/>
      </dsp:nvSpPr>
      <dsp:spPr>
        <a:xfrm>
          <a:off x="4181570" y="854501"/>
          <a:ext cx="170235" cy="638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382"/>
              </a:lnTo>
              <a:lnTo>
                <a:pt x="170235" y="6383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0F13D-57CA-4AC9-874A-5323E57B4A1F}">
      <dsp:nvSpPr>
        <dsp:cNvPr id="0" name=""/>
        <dsp:cNvSpPr/>
      </dsp:nvSpPr>
      <dsp:spPr>
        <a:xfrm>
          <a:off x="4351806" y="1067296"/>
          <a:ext cx="1361883" cy="851177"/>
        </a:xfrm>
        <a:prstGeom prst="roundRect">
          <a:avLst>
            <a:gd name="adj" fmla="val 10000"/>
          </a:avLst>
        </a:prstGeom>
        <a:solidFill>
          <a:srgbClr val="00CC66">
            <a:alpha val="89804"/>
          </a:srgbClr>
        </a:solidFill>
        <a:ln w="12700" cap="flat" cmpd="sng" algn="ctr">
          <a:solidFill>
            <a:srgbClr val="D6001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Random Forest</a:t>
          </a:r>
          <a:endParaRPr lang="en-CA" sz="13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4376736" y="1092226"/>
        <a:ext cx="1312023" cy="801317"/>
      </dsp:txXfrm>
    </dsp:sp>
    <dsp:sp modelId="{A182965F-EABB-4C70-9401-0789B6C4078F}">
      <dsp:nvSpPr>
        <dsp:cNvPr id="0" name=""/>
        <dsp:cNvSpPr/>
      </dsp:nvSpPr>
      <dsp:spPr>
        <a:xfrm>
          <a:off x="4181570" y="854501"/>
          <a:ext cx="170235" cy="1702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2354"/>
              </a:lnTo>
              <a:lnTo>
                <a:pt x="170235" y="17023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E59A4-1789-498F-BE59-EB98A6F3A205}">
      <dsp:nvSpPr>
        <dsp:cNvPr id="0" name=""/>
        <dsp:cNvSpPr/>
      </dsp:nvSpPr>
      <dsp:spPr>
        <a:xfrm>
          <a:off x="4351806" y="2131267"/>
          <a:ext cx="1361883" cy="851177"/>
        </a:xfrm>
        <a:prstGeom prst="roundRect">
          <a:avLst>
            <a:gd name="adj" fmla="val 10000"/>
          </a:avLst>
        </a:prstGeom>
        <a:solidFill>
          <a:srgbClr val="CCFF33">
            <a:alpha val="89804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K-Nearest Neighbors</a:t>
          </a:r>
          <a:endParaRPr lang="en-CA" sz="1300" kern="1200" dirty="0"/>
        </a:p>
      </dsp:txBody>
      <dsp:txXfrm>
        <a:off x="4376736" y="2156197"/>
        <a:ext cx="1312023" cy="801317"/>
      </dsp:txXfrm>
    </dsp:sp>
    <dsp:sp modelId="{7451C41E-3AD2-4AA9-A06F-E91CEAF10F35}">
      <dsp:nvSpPr>
        <dsp:cNvPr id="0" name=""/>
        <dsp:cNvSpPr/>
      </dsp:nvSpPr>
      <dsp:spPr>
        <a:xfrm>
          <a:off x="4181570" y="854501"/>
          <a:ext cx="170235" cy="2766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6325"/>
              </a:lnTo>
              <a:lnTo>
                <a:pt x="170235" y="2766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FFD00-CF07-4F90-BAA6-11C20EEA1689}">
      <dsp:nvSpPr>
        <dsp:cNvPr id="0" name=""/>
        <dsp:cNvSpPr/>
      </dsp:nvSpPr>
      <dsp:spPr>
        <a:xfrm>
          <a:off x="4351806" y="3195238"/>
          <a:ext cx="1361883" cy="851177"/>
        </a:xfrm>
        <a:prstGeom prst="roundRect">
          <a:avLst>
            <a:gd name="adj" fmla="val 10000"/>
          </a:avLst>
        </a:prstGeom>
        <a:solidFill>
          <a:srgbClr val="92D050">
            <a:alpha val="89804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Gradient Boosting Machines</a:t>
          </a:r>
          <a:endParaRPr lang="en-CA" sz="1300" kern="1200" dirty="0"/>
        </a:p>
      </dsp:txBody>
      <dsp:txXfrm>
        <a:off x="4376736" y="3220168"/>
        <a:ext cx="1312023" cy="801317"/>
      </dsp:txXfrm>
    </dsp:sp>
    <dsp:sp modelId="{951B5FAE-1E46-49D4-9548-6626C970DEFA}">
      <dsp:nvSpPr>
        <dsp:cNvPr id="0" name=""/>
        <dsp:cNvSpPr/>
      </dsp:nvSpPr>
      <dsp:spPr>
        <a:xfrm>
          <a:off x="4181570" y="854501"/>
          <a:ext cx="170235" cy="3830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0297"/>
              </a:lnTo>
              <a:lnTo>
                <a:pt x="170235" y="38302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E054A-CCAC-4E21-9B9C-17F545E4654D}">
      <dsp:nvSpPr>
        <dsp:cNvPr id="0" name=""/>
        <dsp:cNvSpPr/>
      </dsp:nvSpPr>
      <dsp:spPr>
        <a:xfrm>
          <a:off x="4351806" y="4259210"/>
          <a:ext cx="1361883" cy="851177"/>
        </a:xfrm>
        <a:prstGeom prst="roundRect">
          <a:avLst>
            <a:gd name="adj" fmla="val 10000"/>
          </a:avLst>
        </a:prstGeom>
        <a:solidFill>
          <a:srgbClr val="21EC06">
            <a:alpha val="89804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Neural Networks</a:t>
          </a:r>
          <a:endParaRPr lang="en-CA" sz="1300" kern="1200" dirty="0"/>
        </a:p>
      </dsp:txBody>
      <dsp:txXfrm>
        <a:off x="4376736" y="4284140"/>
        <a:ext cx="1312023" cy="801317"/>
      </dsp:txXfrm>
    </dsp:sp>
    <dsp:sp modelId="{2C0B2F9A-DF2C-4A69-883D-B5AB183ED9F2}">
      <dsp:nvSpPr>
        <dsp:cNvPr id="0" name=""/>
        <dsp:cNvSpPr/>
      </dsp:nvSpPr>
      <dsp:spPr>
        <a:xfrm>
          <a:off x="6139278" y="3324"/>
          <a:ext cx="1702354" cy="851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Label</a:t>
          </a:r>
          <a:endParaRPr lang="en-CA" sz="2000" b="1" kern="1200" dirty="0"/>
        </a:p>
      </dsp:txBody>
      <dsp:txXfrm>
        <a:off x="6164208" y="28254"/>
        <a:ext cx="1652494" cy="801317"/>
      </dsp:txXfrm>
    </dsp:sp>
    <dsp:sp modelId="{3E4F72BF-8E77-4C77-ABA1-BE4A14C54061}">
      <dsp:nvSpPr>
        <dsp:cNvPr id="0" name=""/>
        <dsp:cNvSpPr/>
      </dsp:nvSpPr>
      <dsp:spPr>
        <a:xfrm>
          <a:off x="6309513" y="854501"/>
          <a:ext cx="170235" cy="638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382"/>
              </a:lnTo>
              <a:lnTo>
                <a:pt x="170235" y="6383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BD568-E368-4563-ADA4-23448CBBB993}">
      <dsp:nvSpPr>
        <dsp:cNvPr id="0" name=""/>
        <dsp:cNvSpPr/>
      </dsp:nvSpPr>
      <dsp:spPr>
        <a:xfrm>
          <a:off x="6479749" y="1067296"/>
          <a:ext cx="1361883" cy="851177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Binary Prediction of Car Accident in Each Time Segment</a:t>
          </a:r>
          <a:endParaRPr lang="en-CA" sz="1300" kern="1200" dirty="0"/>
        </a:p>
      </dsp:txBody>
      <dsp:txXfrm>
        <a:off x="6504679" y="1092226"/>
        <a:ext cx="1312023" cy="8013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C4D5D-FC07-48A0-BD28-4A746EEF95A0}">
      <dsp:nvSpPr>
        <dsp:cNvPr id="0" name=""/>
        <dsp:cNvSpPr/>
      </dsp:nvSpPr>
      <dsp:spPr>
        <a:xfrm>
          <a:off x="3533499" y="3635"/>
          <a:ext cx="2558522" cy="1279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Random Forest</a:t>
          </a:r>
          <a:endParaRPr lang="en-CA" sz="3900" kern="1200" dirty="0"/>
        </a:p>
      </dsp:txBody>
      <dsp:txXfrm>
        <a:off x="3570967" y="41103"/>
        <a:ext cx="2483586" cy="1204325"/>
      </dsp:txXfrm>
    </dsp:sp>
    <dsp:sp modelId="{59BC8B83-DF15-4D86-87E7-B9F64F624C14}">
      <dsp:nvSpPr>
        <dsp:cNvPr id="0" name=""/>
        <dsp:cNvSpPr/>
      </dsp:nvSpPr>
      <dsp:spPr>
        <a:xfrm>
          <a:off x="3789351" y="1282897"/>
          <a:ext cx="255852" cy="959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446"/>
              </a:lnTo>
              <a:lnTo>
                <a:pt x="255852" y="9594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00D0B-59A4-4DDB-8A88-22FD27C32A24}">
      <dsp:nvSpPr>
        <dsp:cNvPr id="0" name=""/>
        <dsp:cNvSpPr/>
      </dsp:nvSpPr>
      <dsp:spPr>
        <a:xfrm>
          <a:off x="4045203" y="1602712"/>
          <a:ext cx="2512653" cy="1279261"/>
        </a:xfrm>
        <a:prstGeom prst="roundRect">
          <a:avLst>
            <a:gd name="adj" fmla="val 10000"/>
          </a:avLst>
        </a:prstGeom>
        <a:solidFill>
          <a:srgbClr val="FCC16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 Score = 1</a:t>
          </a:r>
          <a:endParaRPr lang="en-CA" sz="2400" kern="1200" dirty="0"/>
        </a:p>
      </dsp:txBody>
      <dsp:txXfrm>
        <a:off x="4082671" y="1640180"/>
        <a:ext cx="2437717" cy="1204325"/>
      </dsp:txXfrm>
    </dsp:sp>
    <dsp:sp modelId="{423F0BC4-2467-4FF6-8AA4-797A7ADC130B}">
      <dsp:nvSpPr>
        <dsp:cNvPr id="0" name=""/>
        <dsp:cNvSpPr/>
      </dsp:nvSpPr>
      <dsp:spPr>
        <a:xfrm>
          <a:off x="3789351" y="1282897"/>
          <a:ext cx="255852" cy="2558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8522"/>
              </a:lnTo>
              <a:lnTo>
                <a:pt x="255852" y="25585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4D7228-7B86-415B-A378-AF8EAC7EA5DF}">
      <dsp:nvSpPr>
        <dsp:cNvPr id="0" name=""/>
        <dsp:cNvSpPr/>
      </dsp:nvSpPr>
      <dsp:spPr>
        <a:xfrm>
          <a:off x="4045203" y="3201789"/>
          <a:ext cx="2536847" cy="1279261"/>
        </a:xfrm>
        <a:prstGeom prst="roundRect">
          <a:avLst>
            <a:gd name="adj" fmla="val 10000"/>
          </a:avLst>
        </a:prstGeom>
        <a:solidFill>
          <a:srgbClr val="FCC16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 Score= 0.32</a:t>
          </a:r>
          <a:endParaRPr lang="en-CA" sz="2400" kern="1200" dirty="0"/>
        </a:p>
      </dsp:txBody>
      <dsp:txXfrm>
        <a:off x="4082671" y="3239257"/>
        <a:ext cx="2461911" cy="12043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0C163-E056-4034-82A1-C1207475D6B4}">
      <dsp:nvSpPr>
        <dsp:cNvPr id="0" name=""/>
        <dsp:cNvSpPr/>
      </dsp:nvSpPr>
      <dsp:spPr>
        <a:xfrm>
          <a:off x="3919" y="251123"/>
          <a:ext cx="2065222" cy="1032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SVM</a:t>
          </a:r>
          <a:endParaRPr lang="en-CA" sz="3100" kern="1200" dirty="0"/>
        </a:p>
      </dsp:txBody>
      <dsp:txXfrm>
        <a:off x="34163" y="281367"/>
        <a:ext cx="2004734" cy="972123"/>
      </dsp:txXfrm>
    </dsp:sp>
    <dsp:sp modelId="{1B79DA34-1BCC-45F2-ABAE-E643517A617E}">
      <dsp:nvSpPr>
        <dsp:cNvPr id="0" name=""/>
        <dsp:cNvSpPr/>
      </dsp:nvSpPr>
      <dsp:spPr>
        <a:xfrm>
          <a:off x="210441" y="1283735"/>
          <a:ext cx="206522" cy="774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58"/>
              </a:lnTo>
              <a:lnTo>
                <a:pt x="206522" y="7744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59FAC-1C8A-4347-B59E-49D3F24FB02B}">
      <dsp:nvSpPr>
        <dsp:cNvPr id="0" name=""/>
        <dsp:cNvSpPr/>
      </dsp:nvSpPr>
      <dsp:spPr>
        <a:xfrm>
          <a:off x="416964" y="1541887"/>
          <a:ext cx="1956443" cy="1032611"/>
        </a:xfrm>
        <a:prstGeom prst="roundRect">
          <a:avLst>
            <a:gd name="adj" fmla="val 10000"/>
          </a:avLst>
        </a:prstGeom>
        <a:solidFill>
          <a:srgbClr val="FFCD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 Score = 1</a:t>
          </a:r>
          <a:endParaRPr lang="en-CA" sz="2000" kern="1200" dirty="0"/>
        </a:p>
      </dsp:txBody>
      <dsp:txXfrm>
        <a:off x="447208" y="1572131"/>
        <a:ext cx="1895955" cy="972123"/>
      </dsp:txXfrm>
    </dsp:sp>
    <dsp:sp modelId="{10D0F87C-3DE8-4433-AEE0-66835DC23E2F}">
      <dsp:nvSpPr>
        <dsp:cNvPr id="0" name=""/>
        <dsp:cNvSpPr/>
      </dsp:nvSpPr>
      <dsp:spPr>
        <a:xfrm>
          <a:off x="210441" y="1283735"/>
          <a:ext cx="206522" cy="2065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5222"/>
              </a:lnTo>
              <a:lnTo>
                <a:pt x="206522" y="20652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FDC36-EF77-4995-83B5-3F04B0B67223}">
      <dsp:nvSpPr>
        <dsp:cNvPr id="0" name=""/>
        <dsp:cNvSpPr/>
      </dsp:nvSpPr>
      <dsp:spPr>
        <a:xfrm>
          <a:off x="416964" y="2832651"/>
          <a:ext cx="1958673" cy="1032611"/>
        </a:xfrm>
        <a:prstGeom prst="roundRect">
          <a:avLst>
            <a:gd name="adj" fmla="val 10000"/>
          </a:avLst>
        </a:prstGeom>
        <a:solidFill>
          <a:srgbClr val="FFD2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 Score = 0.62</a:t>
          </a:r>
          <a:endParaRPr lang="en-CA" sz="2000" kern="1200" dirty="0"/>
        </a:p>
      </dsp:txBody>
      <dsp:txXfrm>
        <a:off x="447208" y="2862895"/>
        <a:ext cx="1898185" cy="972123"/>
      </dsp:txXfrm>
    </dsp:sp>
    <dsp:sp modelId="{BCCEEF3E-A5A6-4C26-9141-431F02111466}">
      <dsp:nvSpPr>
        <dsp:cNvPr id="0" name=""/>
        <dsp:cNvSpPr/>
      </dsp:nvSpPr>
      <dsp:spPr>
        <a:xfrm>
          <a:off x="2585447" y="251123"/>
          <a:ext cx="2065222" cy="1032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Random Forest</a:t>
          </a:r>
          <a:endParaRPr lang="en-CA" sz="3100" kern="1200" dirty="0"/>
        </a:p>
      </dsp:txBody>
      <dsp:txXfrm>
        <a:off x="2615691" y="281367"/>
        <a:ext cx="2004734" cy="972123"/>
      </dsp:txXfrm>
    </dsp:sp>
    <dsp:sp modelId="{7F0F714E-CC34-48C0-A111-71CCB6D45273}">
      <dsp:nvSpPr>
        <dsp:cNvPr id="0" name=""/>
        <dsp:cNvSpPr/>
      </dsp:nvSpPr>
      <dsp:spPr>
        <a:xfrm>
          <a:off x="2791970" y="1283735"/>
          <a:ext cx="206522" cy="774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58"/>
              </a:lnTo>
              <a:lnTo>
                <a:pt x="206522" y="7744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7FE37-348F-44E6-98C9-A54E58B3B50E}">
      <dsp:nvSpPr>
        <dsp:cNvPr id="0" name=""/>
        <dsp:cNvSpPr/>
      </dsp:nvSpPr>
      <dsp:spPr>
        <a:xfrm>
          <a:off x="2998492" y="1541887"/>
          <a:ext cx="1947422" cy="1032611"/>
        </a:xfrm>
        <a:prstGeom prst="roundRect">
          <a:avLst>
            <a:gd name="adj" fmla="val 10000"/>
          </a:avLst>
        </a:prstGeom>
        <a:solidFill>
          <a:srgbClr val="FCC160">
            <a:alpha val="89804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 Score = 1</a:t>
          </a:r>
          <a:endParaRPr lang="en-CA" sz="2000" kern="1200" dirty="0"/>
        </a:p>
      </dsp:txBody>
      <dsp:txXfrm>
        <a:off x="3028736" y="1572131"/>
        <a:ext cx="1886934" cy="972123"/>
      </dsp:txXfrm>
    </dsp:sp>
    <dsp:sp modelId="{4915E1D6-E5F7-4121-A44E-C5FF34BA5392}">
      <dsp:nvSpPr>
        <dsp:cNvPr id="0" name=""/>
        <dsp:cNvSpPr/>
      </dsp:nvSpPr>
      <dsp:spPr>
        <a:xfrm>
          <a:off x="2791970" y="1283735"/>
          <a:ext cx="206522" cy="2065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5222"/>
              </a:lnTo>
              <a:lnTo>
                <a:pt x="206522" y="20652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42093-DE4B-4DC4-8955-5FD80434F6E4}">
      <dsp:nvSpPr>
        <dsp:cNvPr id="0" name=""/>
        <dsp:cNvSpPr/>
      </dsp:nvSpPr>
      <dsp:spPr>
        <a:xfrm>
          <a:off x="2998492" y="2832651"/>
          <a:ext cx="1984431" cy="1032611"/>
        </a:xfrm>
        <a:prstGeom prst="roundRect">
          <a:avLst>
            <a:gd name="adj" fmla="val 10000"/>
          </a:avLst>
        </a:prstGeom>
        <a:solidFill>
          <a:srgbClr val="FCC160">
            <a:alpha val="89804"/>
          </a:srgbClr>
        </a:solidFill>
        <a:ln w="12700" cap="flat" cmpd="sng" algn="ctr">
          <a:solidFill>
            <a:srgbClr val="D6001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Test Score = 0.64</a:t>
          </a:r>
          <a:endParaRPr lang="en-CA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3028736" y="2862895"/>
        <a:ext cx="1923943" cy="972123"/>
      </dsp:txXfrm>
    </dsp:sp>
    <dsp:sp modelId="{F4DC42CF-1D09-493F-A200-8CED8D057689}">
      <dsp:nvSpPr>
        <dsp:cNvPr id="0" name=""/>
        <dsp:cNvSpPr/>
      </dsp:nvSpPr>
      <dsp:spPr>
        <a:xfrm>
          <a:off x="5166975" y="251123"/>
          <a:ext cx="2065222" cy="1032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XGBoost</a:t>
          </a:r>
          <a:endParaRPr lang="en-CA" sz="3100" kern="1200" dirty="0"/>
        </a:p>
      </dsp:txBody>
      <dsp:txXfrm>
        <a:off x="5197219" y="281367"/>
        <a:ext cx="2004734" cy="972123"/>
      </dsp:txXfrm>
    </dsp:sp>
    <dsp:sp modelId="{F3A97EE6-DD79-4C9D-AB7F-100CD42FD507}">
      <dsp:nvSpPr>
        <dsp:cNvPr id="0" name=""/>
        <dsp:cNvSpPr/>
      </dsp:nvSpPr>
      <dsp:spPr>
        <a:xfrm>
          <a:off x="5373498" y="1283735"/>
          <a:ext cx="206522" cy="774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58"/>
              </a:lnTo>
              <a:lnTo>
                <a:pt x="206522" y="7744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8537F-6EBB-4540-BEE9-5021CA1433C5}">
      <dsp:nvSpPr>
        <dsp:cNvPr id="0" name=""/>
        <dsp:cNvSpPr/>
      </dsp:nvSpPr>
      <dsp:spPr>
        <a:xfrm>
          <a:off x="5580020" y="1541887"/>
          <a:ext cx="1959731" cy="1032611"/>
        </a:xfrm>
        <a:prstGeom prst="roundRect">
          <a:avLst>
            <a:gd name="adj" fmla="val 10000"/>
          </a:avLst>
        </a:prstGeom>
        <a:solidFill>
          <a:srgbClr val="FFA300">
            <a:lumMod val="40000"/>
            <a:lumOff val="60000"/>
            <a:alpha val="90000"/>
          </a:srgbClr>
        </a:solidFill>
        <a:ln w="12700" cap="flat" cmpd="sng" algn="ctr">
          <a:solidFill>
            <a:srgbClr val="D6001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Train Score = 1</a:t>
          </a:r>
          <a:endParaRPr lang="en-CA" sz="1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5610264" y="1572131"/>
        <a:ext cx="1899243" cy="972123"/>
      </dsp:txXfrm>
    </dsp:sp>
    <dsp:sp modelId="{0EEF30C5-FAD8-41BA-87AA-97DD18349590}">
      <dsp:nvSpPr>
        <dsp:cNvPr id="0" name=""/>
        <dsp:cNvSpPr/>
      </dsp:nvSpPr>
      <dsp:spPr>
        <a:xfrm>
          <a:off x="5373498" y="1283735"/>
          <a:ext cx="206522" cy="2065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5222"/>
              </a:lnTo>
              <a:lnTo>
                <a:pt x="206522" y="20652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EEB0CC-D6AB-4FF1-A2BC-7EF7B21DD527}">
      <dsp:nvSpPr>
        <dsp:cNvPr id="0" name=""/>
        <dsp:cNvSpPr/>
      </dsp:nvSpPr>
      <dsp:spPr>
        <a:xfrm>
          <a:off x="5580020" y="2832651"/>
          <a:ext cx="1959747" cy="103261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Score = 0.69</a:t>
          </a:r>
          <a:endParaRPr lang="en-CA" sz="1800" kern="1200" dirty="0"/>
        </a:p>
      </dsp:txBody>
      <dsp:txXfrm>
        <a:off x="5610264" y="2862895"/>
        <a:ext cx="1899259" cy="972123"/>
      </dsp:txXfrm>
    </dsp:sp>
    <dsp:sp modelId="{523F04C3-13A4-40BF-ABBB-6F3071CF18E4}">
      <dsp:nvSpPr>
        <dsp:cNvPr id="0" name=""/>
        <dsp:cNvSpPr/>
      </dsp:nvSpPr>
      <dsp:spPr>
        <a:xfrm>
          <a:off x="7748504" y="251123"/>
          <a:ext cx="2065222" cy="1032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CatBoost</a:t>
          </a:r>
          <a:endParaRPr lang="en-CA" sz="3100" kern="1200" dirty="0"/>
        </a:p>
      </dsp:txBody>
      <dsp:txXfrm>
        <a:off x="7778748" y="281367"/>
        <a:ext cx="2004734" cy="972123"/>
      </dsp:txXfrm>
    </dsp:sp>
    <dsp:sp modelId="{D655E9E1-2B43-4AF1-96A6-D7AF67162132}">
      <dsp:nvSpPr>
        <dsp:cNvPr id="0" name=""/>
        <dsp:cNvSpPr/>
      </dsp:nvSpPr>
      <dsp:spPr>
        <a:xfrm>
          <a:off x="7955026" y="1283735"/>
          <a:ext cx="206522" cy="774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458"/>
              </a:lnTo>
              <a:lnTo>
                <a:pt x="206522" y="7744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425032-A19F-48EA-B8EA-89B2D412F58D}">
      <dsp:nvSpPr>
        <dsp:cNvPr id="0" name=""/>
        <dsp:cNvSpPr/>
      </dsp:nvSpPr>
      <dsp:spPr>
        <a:xfrm>
          <a:off x="8161548" y="1541887"/>
          <a:ext cx="2026280" cy="1032611"/>
        </a:xfrm>
        <a:prstGeom prst="roundRect">
          <a:avLst>
            <a:gd name="adj" fmla="val 10000"/>
          </a:avLst>
        </a:prstGeom>
        <a:solidFill>
          <a:srgbClr val="FFA90D">
            <a:alpha val="89804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 Score = 1</a:t>
          </a:r>
          <a:endParaRPr lang="en-CA" sz="2000" kern="1200" dirty="0"/>
        </a:p>
      </dsp:txBody>
      <dsp:txXfrm>
        <a:off x="8191792" y="1572131"/>
        <a:ext cx="1965792" cy="972123"/>
      </dsp:txXfrm>
    </dsp:sp>
    <dsp:sp modelId="{FD39A2A5-5649-4902-AE71-72B096FB9AB5}">
      <dsp:nvSpPr>
        <dsp:cNvPr id="0" name=""/>
        <dsp:cNvSpPr/>
      </dsp:nvSpPr>
      <dsp:spPr>
        <a:xfrm>
          <a:off x="7955026" y="1283735"/>
          <a:ext cx="206522" cy="2065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5222"/>
              </a:lnTo>
              <a:lnTo>
                <a:pt x="206522" y="20652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8117A1-8C45-42A0-84B1-0DFF0E165387}">
      <dsp:nvSpPr>
        <dsp:cNvPr id="0" name=""/>
        <dsp:cNvSpPr/>
      </dsp:nvSpPr>
      <dsp:spPr>
        <a:xfrm>
          <a:off x="8161548" y="2832651"/>
          <a:ext cx="1998045" cy="1032611"/>
        </a:xfrm>
        <a:prstGeom prst="roundRect">
          <a:avLst>
            <a:gd name="adj" fmla="val 10000"/>
          </a:avLst>
        </a:prstGeom>
        <a:solidFill>
          <a:srgbClr val="FFA90D">
            <a:alpha val="89804"/>
          </a:srgbClr>
        </a:solidFill>
        <a:ln w="12700" cap="flat" cmpd="sng" algn="ctr">
          <a:solidFill>
            <a:srgbClr val="D6001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Test Score = 0.71</a:t>
          </a:r>
          <a:endParaRPr lang="en-CA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8191792" y="2862895"/>
        <a:ext cx="1937557" cy="972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/>
              <a:t>Overview: Processed historical traffic data (2017–2024) for analysis.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/>
              <a:t>Extracted important features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/>
              <a:t>Handled missing values 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/>
              <a:t>Introduced time periods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/>
              <a:t>Included historical days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Date, Time Periods, Clusters, and Incident Types. And make them binary in order to be understandable for machine learning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carefully analyzing patterns and applying appropriate techniques.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(Morning, Lunch, Evening, Midnight) for better temporal insights.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segments because of patterns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enhance predictive capabilities. And the model can learn patterns and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must use overlapping date data for both weather and traffic incidents.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(e.g., recent months for high relevance).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Resulting merged data ensures comprehensive coverage of traffic and weather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</a:t>
            </a:r>
            <a:br>
              <a:rPr lang="en-US" dirty="0"/>
            </a:br>
            <a:r>
              <a:rPr lang="en-US" dirty="0"/>
              <a:t>bold statement. Bullet </a:t>
            </a:r>
            <a:br>
              <a:rPr lang="en-US" dirty="0"/>
            </a:br>
            <a:r>
              <a:rPr lang="en-US" dirty="0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33A7-5FAF-7E4C-B3D7-17132204F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4" y="86738"/>
            <a:ext cx="7841294" cy="136604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</a:rPr>
              <a:t>Urban Expansion and Land Use Monitoring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Using Custom Machine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ED0D-A202-2C42-8CC0-EE323836B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994" y="1692703"/>
            <a:ext cx="7841294" cy="939114"/>
          </a:xfrm>
        </p:spPr>
        <p:txBody>
          <a:bodyPr/>
          <a:lstStyle/>
          <a:p>
            <a:pPr algn="ctr"/>
            <a:r>
              <a:rPr lang="en-US" dirty="0"/>
              <a:t>Group 17</a:t>
            </a:r>
          </a:p>
          <a:p>
            <a:pPr algn="ctr"/>
            <a:r>
              <a:rPr lang="en-US" dirty="0"/>
              <a:t>ENGG 680 - Introduction to Digital Engineering</a:t>
            </a:r>
          </a:p>
          <a:p>
            <a:pPr algn="ctr"/>
            <a:endParaRPr lang="en-US" dirty="0"/>
          </a:p>
          <a:p>
            <a:pPr algn="ctr"/>
            <a:r>
              <a:rPr lang="en-CA" sz="2400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CA" sz="1600" dirty="0">
                <a:solidFill>
                  <a:schemeClr val="tx1"/>
                </a:solidFill>
              </a:rPr>
              <a:t>Dr. </a:t>
            </a:r>
            <a:r>
              <a:rPr lang="en-CA" sz="1600" dirty="0" err="1">
                <a:solidFill>
                  <a:schemeClr val="tx1"/>
                </a:solidFill>
              </a:rPr>
              <a:t>HongzhouYang</a:t>
            </a:r>
            <a:r>
              <a:rPr lang="en-CA" sz="1600" dirty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60A7D-2996-BA40-813C-919B89179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29319" y="3211273"/>
            <a:ext cx="3487991" cy="521874"/>
          </a:xfrm>
        </p:spPr>
        <p:txBody>
          <a:bodyPr/>
          <a:lstStyle/>
          <a:p>
            <a:r>
              <a:rPr lang="en-US" dirty="0"/>
              <a:t>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BE57FF-E973-C484-EB4D-87481FA9C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543825"/>
              </p:ext>
            </p:extLst>
          </p:nvPr>
        </p:nvGraphicFramePr>
        <p:xfrm>
          <a:off x="269161" y="3655835"/>
          <a:ext cx="5826839" cy="3139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63407">
                  <a:extLst>
                    <a:ext uri="{9D8B030D-6E8A-4147-A177-3AD203B41FA5}">
                      <a16:colId xmlns:a16="http://schemas.microsoft.com/office/drawing/2014/main" val="1866825505"/>
                    </a:ext>
                  </a:extLst>
                </a:gridCol>
                <a:gridCol w="881074">
                  <a:extLst>
                    <a:ext uri="{9D8B030D-6E8A-4147-A177-3AD203B41FA5}">
                      <a16:colId xmlns:a16="http://schemas.microsoft.com/office/drawing/2014/main" val="2152803355"/>
                    </a:ext>
                  </a:extLst>
                </a:gridCol>
                <a:gridCol w="3482358">
                  <a:extLst>
                    <a:ext uri="{9D8B030D-6E8A-4147-A177-3AD203B41FA5}">
                      <a16:colId xmlns:a16="http://schemas.microsoft.com/office/drawing/2014/main" val="281014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Tirth, Panchal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30240101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tirth.panchal@ucalgary.ca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04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Kandarp, Rathod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30146903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kandarppankajbhai.ra@ucalgary.ca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7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Parth, Bhamani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30240132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parthrajeshbhai.bham@ucalgary.ca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12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Obehi</a:t>
                      </a:r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CA" sz="1200" b="1" i="0" u="none" strike="noStrike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Edeoghon</a:t>
                      </a:r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30217709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obehi.edeoghon@ucalgary.ca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77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Chan Nyein, Aung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30217709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channyein.aung@ucalgary.ca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30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Soheil, Seifi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30229496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soheil.seifi@ucalgary.ca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39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Seyedehshima</a:t>
                      </a:r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Moradi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30203561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Seyedehshima.moradim@ucalgary.ca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7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Zohreh</a:t>
                      </a:r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CA" sz="1200" b="1" i="0" u="none" strike="noStrike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Mejrisazantoosi</a:t>
                      </a:r>
                      <a:r>
                        <a:rPr lang="en-CA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30232335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ohreh.mejrisazantoo@ucalgary.ca 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125485"/>
                  </a:ext>
                </a:extLst>
              </a:tr>
            </a:tbl>
          </a:graphicData>
        </a:graphic>
      </p:graphicFrame>
      <p:sp>
        <p:nvSpPr>
          <p:cNvPr id="11" name="Subtitle 2">
            <a:extLst>
              <a:ext uri="{FF2B5EF4-FFF2-40B4-BE49-F238E27FC236}">
                <a16:creationId xmlns:a16="http://schemas.microsoft.com/office/drawing/2014/main" id="{96A02BC4-D1ED-90D8-6369-84982381ECAF}"/>
              </a:ext>
            </a:extLst>
          </p:cNvPr>
          <p:cNvSpPr txBox="1">
            <a:spLocks/>
          </p:cNvSpPr>
          <p:nvPr/>
        </p:nvSpPr>
        <p:spPr>
          <a:xfrm>
            <a:off x="194516" y="3237431"/>
            <a:ext cx="7841294" cy="4695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Prepared by :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A04633C-66FC-A8C4-94AA-210E6DD1965B}"/>
              </a:ext>
            </a:extLst>
          </p:cNvPr>
          <p:cNvSpPr txBox="1">
            <a:spLocks/>
          </p:cNvSpPr>
          <p:nvPr/>
        </p:nvSpPr>
        <p:spPr>
          <a:xfrm>
            <a:off x="10950003" y="6448615"/>
            <a:ext cx="1465732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400">
                <a:solidFill>
                  <a:schemeClr val="tx1"/>
                </a:solidFill>
              </a:rPr>
              <a:t>2024/12/03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9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35F8-70DC-B75D-6F70-11E6799C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CB423-EE7E-F276-A71F-EF1D4770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F2752F-7465-8567-F2EC-573DF22E8C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58" y="1253432"/>
            <a:ext cx="7886843" cy="52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53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C5C6-670F-5B60-6445-0D033FF4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233428"/>
            <a:ext cx="9724372" cy="1033398"/>
          </a:xfrm>
        </p:spPr>
        <p:txBody>
          <a:bodyPr/>
          <a:lstStyle/>
          <a:p>
            <a:r>
              <a:rPr lang="en-US" dirty="0"/>
              <a:t>Model Training</a:t>
            </a:r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4F9767A-F4C0-C856-B428-CE7DB12429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604801"/>
              </p:ext>
            </p:extLst>
          </p:nvPr>
        </p:nvGraphicFramePr>
        <p:xfrm>
          <a:off x="561975" y="1266826"/>
          <a:ext cx="9725025" cy="511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76B31-0465-FC38-1327-879BCC5C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53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B90-3F6B-D8A8-BA55-68294F1C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Model Training</a:t>
            </a:r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2DBBBA6-817A-0E49-107E-B377635975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623151"/>
              </p:ext>
            </p:extLst>
          </p:nvPr>
        </p:nvGraphicFramePr>
        <p:xfrm>
          <a:off x="561975" y="1773238"/>
          <a:ext cx="10115550" cy="4484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F0C0D-64DF-03B9-63D2-D7A42177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7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93814AC-980C-8CC8-DAEF-62782E5504F8}"/>
              </a:ext>
            </a:extLst>
          </p:cNvPr>
          <p:cNvGrpSpPr/>
          <p:nvPr/>
        </p:nvGrpSpPr>
        <p:grpSpPr>
          <a:xfrm>
            <a:off x="4267948" y="235160"/>
            <a:ext cx="6085590" cy="6387680"/>
            <a:chOff x="621968" y="235160"/>
            <a:chExt cx="6085590" cy="6387680"/>
          </a:xfrm>
        </p:grpSpPr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34507778-FE44-2A66-3C3B-05542E942C9B}"/>
                </a:ext>
              </a:extLst>
            </p:cNvPr>
            <p:cNvSpPr/>
            <p:nvPr/>
          </p:nvSpPr>
          <p:spPr>
            <a:xfrm>
              <a:off x="621968" y="1471600"/>
              <a:ext cx="2960205" cy="2176476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Gap between test score and train score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A0D38D6-6467-D3FD-71C5-0D1BAFFC6F59}"/>
                </a:ext>
              </a:extLst>
            </p:cNvPr>
            <p:cNvGrpSpPr/>
            <p:nvPr/>
          </p:nvGrpSpPr>
          <p:grpSpPr>
            <a:xfrm>
              <a:off x="2102071" y="235160"/>
              <a:ext cx="4605487" cy="6387680"/>
              <a:chOff x="2102071" y="235160"/>
              <a:chExt cx="4605487" cy="638768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B267511-35E5-4480-8045-00DC0CD216F3}"/>
                  </a:ext>
                </a:extLst>
              </p:cNvPr>
              <p:cNvSpPr/>
              <p:nvPr/>
            </p:nvSpPr>
            <p:spPr>
              <a:xfrm>
                <a:off x="4675303" y="1213107"/>
                <a:ext cx="1744393" cy="62464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Cleaning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55C077-A967-E2A0-68ED-CEA60FC10933}"/>
                  </a:ext>
                </a:extLst>
              </p:cNvPr>
              <p:cNvSpPr/>
              <p:nvPr/>
            </p:nvSpPr>
            <p:spPr>
              <a:xfrm>
                <a:off x="4663547" y="235160"/>
                <a:ext cx="1744393" cy="62464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Collection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AADDAF-3FE4-CA4A-2A25-E72FD1881AB1}"/>
                  </a:ext>
                </a:extLst>
              </p:cNvPr>
              <p:cNvSpPr/>
              <p:nvPr/>
            </p:nvSpPr>
            <p:spPr>
              <a:xfrm>
                <a:off x="4675303" y="2179768"/>
                <a:ext cx="1732637" cy="624649"/>
              </a:xfrm>
              <a:prstGeom prst="rect">
                <a:avLst/>
              </a:prstGeom>
              <a:solidFill>
                <a:srgbClr val="FFD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Modeling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679A893-59EC-4C0E-728F-F8662A47115A}"/>
                  </a:ext>
                </a:extLst>
              </p:cNvPr>
              <p:cNvSpPr/>
              <p:nvPr/>
            </p:nvSpPr>
            <p:spPr>
              <a:xfrm>
                <a:off x="4675303" y="3146429"/>
                <a:ext cx="1744393" cy="624649"/>
              </a:xfrm>
              <a:prstGeom prst="rect">
                <a:avLst/>
              </a:prstGeom>
              <a:solidFill>
                <a:srgbClr val="FFCD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Validation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B94ED8-21B6-3BC4-CF1D-F41903B97E2E}"/>
                  </a:ext>
                </a:extLst>
              </p:cNvPr>
              <p:cNvSpPr/>
              <p:nvPr/>
            </p:nvSpPr>
            <p:spPr>
              <a:xfrm>
                <a:off x="4663547" y="5726706"/>
                <a:ext cx="2032255" cy="896134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Model with High accuracy and logical</a:t>
                </a:r>
              </a:p>
            </p:txBody>
          </p:sp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8B950700-1898-5130-835F-8CE3B2E86F02}"/>
                  </a:ext>
                </a:extLst>
              </p:cNvPr>
              <p:cNvSpPr/>
              <p:nvPr/>
            </p:nvSpPr>
            <p:spPr>
              <a:xfrm>
                <a:off x="4387439" y="4113090"/>
                <a:ext cx="2320119" cy="1271604"/>
              </a:xfrm>
              <a:prstGeom prst="diamond">
                <a:avLst/>
              </a:prstGeom>
              <a:solidFill>
                <a:srgbClr val="00CC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Validation analyzing Result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75DD927-CD12-E764-E691-141851DB2C9F}"/>
                  </a:ext>
                </a:extLst>
              </p:cNvPr>
              <p:cNvCxnSpPr>
                <a:stCxn id="9" idx="2"/>
              </p:cNvCxnSpPr>
              <p:nvPr/>
            </p:nvCxnSpPr>
            <p:spPr>
              <a:xfrm flipH="1">
                <a:off x="5547498" y="5384694"/>
                <a:ext cx="1" cy="377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521B65-BBE7-82A6-C2F0-5793F60B9EEC}"/>
                  </a:ext>
                </a:extLst>
              </p:cNvPr>
              <p:cNvCxnSpPr>
                <a:stCxn id="6" idx="2"/>
                <a:endCxn id="9" idx="0"/>
              </p:cNvCxnSpPr>
              <p:nvPr/>
            </p:nvCxnSpPr>
            <p:spPr>
              <a:xfrm flipH="1">
                <a:off x="5547499" y="3771078"/>
                <a:ext cx="1" cy="342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A38BCFE-CEA1-A162-8562-627820E6E46B}"/>
                  </a:ext>
                </a:extLst>
              </p:cNvPr>
              <p:cNvCxnSpPr>
                <a:stCxn id="5" idx="2"/>
                <a:endCxn id="6" idx="0"/>
              </p:cNvCxnSpPr>
              <p:nvPr/>
            </p:nvCxnSpPr>
            <p:spPr>
              <a:xfrm>
                <a:off x="5541622" y="2804417"/>
                <a:ext cx="5878" cy="342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F2D8790-1896-0E89-8952-1CC27A6D74F6}"/>
                  </a:ext>
                </a:extLst>
              </p:cNvPr>
              <p:cNvCxnSpPr>
                <a:cxnSpLocks/>
                <a:endCxn id="39" idx="2"/>
              </p:cNvCxnSpPr>
              <p:nvPr/>
            </p:nvCxnSpPr>
            <p:spPr>
              <a:xfrm rot="10800000">
                <a:off x="2102071" y="3648076"/>
                <a:ext cx="2279532" cy="110084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8754C3-7DAF-7C94-6E68-66B7A4E738FB}"/>
                  </a:ext>
                </a:extLst>
              </p:cNvPr>
              <p:cNvSpPr txBox="1"/>
              <p:nvPr/>
            </p:nvSpPr>
            <p:spPr>
              <a:xfrm>
                <a:off x="3357373" y="4379560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 Good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70D2CF-7ADA-A6CE-99C4-37DFD44CCDD1}"/>
                  </a:ext>
                </a:extLst>
              </p:cNvPr>
              <p:cNvSpPr txBox="1"/>
              <p:nvPr/>
            </p:nvSpPr>
            <p:spPr>
              <a:xfrm>
                <a:off x="5535742" y="5357374"/>
                <a:ext cx="88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Good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951E2AE-79CD-9764-E6C3-C918745A240C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 flipV="1">
                <a:off x="3582173" y="2537222"/>
                <a:ext cx="1093130" cy="226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2E5EF3-FF63-87CA-37B5-4A3F56BB5CE0}"/>
                  </a:ext>
                </a:extLst>
              </p:cNvPr>
              <p:cNvSpPr txBox="1"/>
              <p:nvPr/>
            </p:nvSpPr>
            <p:spPr>
              <a:xfrm>
                <a:off x="3796860" y="2257461"/>
                <a:ext cx="568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</a:t>
                </a:r>
              </a:p>
            </p:txBody>
          </p: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BA2B9DAC-B106-7AE9-C996-E64B0282E1A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388687" y="156121"/>
                <a:ext cx="12700" cy="2573232"/>
              </a:xfrm>
              <a:prstGeom prst="bentConnector4">
                <a:avLst>
                  <a:gd name="adj1" fmla="val 138465"/>
                  <a:gd name="adj2" fmla="val 7876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A4269B-4260-23A4-7538-CD54EF617254}"/>
                  </a:ext>
                </a:extLst>
              </p:cNvPr>
              <p:cNvSpPr txBox="1"/>
              <p:nvPr/>
            </p:nvSpPr>
            <p:spPr>
              <a:xfrm>
                <a:off x="3777935" y="1102268"/>
                <a:ext cx="612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FA81324-FB42-B12C-6E8A-ED99F5388D8F}"/>
                  </a:ext>
                </a:extLst>
              </p:cNvPr>
              <p:cNvCxnSpPr>
                <a:stCxn id="4" idx="2"/>
                <a:endCxn id="3" idx="0"/>
              </p:cNvCxnSpPr>
              <p:nvPr/>
            </p:nvCxnSpPr>
            <p:spPr>
              <a:xfrm>
                <a:off x="5535744" y="859809"/>
                <a:ext cx="11756" cy="353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9959A78-3173-042B-90EB-1981025CD7DC}"/>
                  </a:ext>
                </a:extLst>
              </p:cNvPr>
              <p:cNvCxnSpPr>
                <a:stCxn id="3" idx="2"/>
                <a:endCxn id="5" idx="0"/>
              </p:cNvCxnSpPr>
              <p:nvPr/>
            </p:nvCxnSpPr>
            <p:spPr>
              <a:xfrm flipH="1">
                <a:off x="5541622" y="1837756"/>
                <a:ext cx="5878" cy="342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439A16-DC90-CAA1-EB81-9C72E114218A}"/>
              </a:ext>
            </a:extLst>
          </p:cNvPr>
          <p:cNvSpPr txBox="1"/>
          <p:nvPr/>
        </p:nvSpPr>
        <p:spPr>
          <a:xfrm>
            <a:off x="1795341" y="579048"/>
            <a:ext cx="505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32726"/>
                </a:solidFill>
              </a:rPr>
              <a:t>Iterative Model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1838430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9299-58E4-9FFC-DE1F-6D84B4CA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with Different Models</a:t>
            </a:r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4D3B73-08A5-66CC-9FA6-956AD9D7D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312009"/>
              </p:ext>
            </p:extLst>
          </p:nvPr>
        </p:nvGraphicFramePr>
        <p:xfrm>
          <a:off x="561976" y="1773238"/>
          <a:ext cx="10191749" cy="4116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C0F4C-3286-279C-F1A3-794893AC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54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EC770-DF62-9E69-F941-325B64BE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118BA6-A8BC-7752-D27F-2BE0C611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Summary:</a:t>
            </a:r>
          </a:p>
          <a:p>
            <a:pPr lvl="1"/>
            <a:r>
              <a:rPr lang="en-US"/>
              <a:t>Combined traffic and weather data to predict urban traffic accidents.</a:t>
            </a:r>
          </a:p>
          <a:p>
            <a:pPr lvl="1"/>
            <a:r>
              <a:rPr lang="en-US"/>
              <a:t>The process highlights the potential of machine learning for solving real-world challenges.</a:t>
            </a:r>
          </a:p>
          <a:p>
            <a:r>
              <a:rPr lang="en-US"/>
              <a:t>Applications: </a:t>
            </a:r>
          </a:p>
          <a:p>
            <a:pPr lvl="1"/>
            <a:r>
              <a:rPr lang="en-US"/>
              <a:t>Enhance traffic management and road safety.</a:t>
            </a:r>
          </a:p>
          <a:p>
            <a:pPr lvl="1"/>
            <a:r>
              <a:rPr lang="en-US"/>
              <a:t> Inform urban planning and infrastructure improvements. </a:t>
            </a:r>
          </a:p>
          <a:p>
            <a:pPr lvl="1"/>
            <a:r>
              <a:rPr lang="en-US"/>
              <a:t>Support the design of safer, smarter vehicles.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BBAB1-61E8-5D55-5787-FC529347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86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F5803-7831-64AE-D584-1EFDFB2E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CF46-6654-9386-4F4C-73D14FB6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 i="0" u="none" strike="noStrike" baseline="0"/>
              <a:t>[1] “Station Results - Historical Data - Climate - Environment and Climate Change Canada,” [Online]. Available: https://climate.weather.gc.ca/historical_data/search_historic_data_e.html. [Accessed 11 Oct. 2024]. 	</a:t>
            </a:r>
          </a:p>
          <a:p>
            <a:r>
              <a:rPr lang="en-US" sz="1700" b="1" i="0" u="none" strike="noStrike" baseline="0"/>
              <a:t>[2] “Building Permits | Open Calgary,” [Online]. Available: https://data.calgary.ca/Business-and-Economic-Activity/Building-Permits/c2es-76ed/about_data. [Accessed 11 Oct. 2024]. 	</a:t>
            </a:r>
          </a:p>
          <a:p>
            <a:r>
              <a:rPr lang="en-US" sz="1700" b="1" i="0" u="none" strike="noStrike" baseline="0"/>
              <a:t>[3] “Street Centreline,” [Online]. Available: https://data.calgary.ca/Transportation-Transit/Street-Centreline/4dx8-rtm5/about_data. [Accessed 11 Oct. 2024]. 	</a:t>
            </a:r>
          </a:p>
          <a:p>
            <a:r>
              <a:rPr lang="en-US" sz="1700" b="1" i="0" u="none" strike="noStrike" baseline="0"/>
              <a:t>[4] “Traffic Incidents | Open Calgary,” [Online]. Available: https://data.calgary.ca/Transportation-Transit/Traffic-Incidents/35ra-9556/about_data. [Accessed 11 Oct. 2024]. 		</a:t>
            </a:r>
          </a:p>
          <a:p>
            <a:r>
              <a:rPr lang="en-US" sz="1700" b="1" i="0" u="none" strike="noStrike" baseline="0"/>
              <a:t>[5] F. S. A. P. B. H. A. Shahla, “Analysis of Transit Safety at Signalized Intersections in Toronto, Ontario, Canada,” </a:t>
            </a:r>
            <a:r>
              <a:rPr lang="en-US" sz="1700" b="1" i="1" u="none" strike="noStrike" baseline="0"/>
              <a:t>Transportation Research Record: Journal of the Transportation Research Board, </a:t>
            </a:r>
            <a:r>
              <a:rPr lang="en-US" sz="1700" b="1" i="0" u="none" strike="noStrike" baseline="0"/>
              <a:t>vol. 2102, pp. 108-114, 2009. 	</a:t>
            </a:r>
          </a:p>
          <a:p>
            <a:r>
              <a:rPr lang="en-US" sz="1700" b="1" i="0" u="none" strike="noStrike" baseline="0"/>
              <a:t>[6] W. G. Y. L. C. K. T.-H. T. a. X. B. Y. H. Zhao, “Prediction of Traffic Incident Duration Using Clustering-Based Ensemble Learning Method,” </a:t>
            </a:r>
            <a:r>
              <a:rPr lang="en-US" sz="1700" b="1" i="1" u="none" strike="noStrike" baseline="0"/>
              <a:t>Journal of Transportation Engineering, Part A: Systems, </a:t>
            </a:r>
            <a:r>
              <a:rPr lang="en-US" sz="1700" b="1" i="0" u="none" strike="noStrike" baseline="0"/>
              <a:t>vol. 148, July 2022. 	</a:t>
            </a:r>
          </a:p>
          <a:p>
            <a:r>
              <a:rPr lang="en-US" sz="1700" b="1" i="0" u="none" strike="noStrike" baseline="0"/>
              <a:t>[7] B. W. a. A. H. J. Evans, “Evolution and Future of Urban Road Incident Detection Algorithms,” </a:t>
            </a:r>
            <a:r>
              <a:rPr lang="en-US" sz="1700" b="1" i="1" u="none" strike="noStrike" baseline="0"/>
              <a:t>Journal of Transportation Engineering, Part A: Systems, </a:t>
            </a:r>
            <a:r>
              <a:rPr lang="en-US" sz="1700" b="1" i="0" u="none" strike="noStrike" baseline="0"/>
              <a:t>vol. 146, June 2020. </a:t>
            </a:r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C6842-8B3C-0F2D-0E25-D91757A1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84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80EA9-EEBE-DB94-BCCC-840302A9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226CEC-7F58-1A30-BEDE-220DB2CEF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19"/>
          <a:stretch/>
        </p:blipFill>
        <p:spPr>
          <a:xfrm>
            <a:off x="4038600" y="1248914"/>
            <a:ext cx="7188199" cy="43567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42102-EBAC-1E4C-2793-C571C3D9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08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map of a city&#10;&#10;Description automatically generated">
            <a:extLst>
              <a:ext uri="{FF2B5EF4-FFF2-40B4-BE49-F238E27FC236}">
                <a16:creationId xmlns:a16="http://schemas.microsoft.com/office/drawing/2014/main" id="{72B565D3-71F2-E204-5663-5D9BC195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86" r="18414"/>
          <a:stretch/>
        </p:blipFill>
        <p:spPr>
          <a:xfrm>
            <a:off x="217714" y="1165857"/>
            <a:ext cx="4841967" cy="569214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4BCC7-2BFF-8D4F-A701-CFCC0616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A4A94-1ABD-6545-B6D6-A7A02CEB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72" y="112337"/>
            <a:ext cx="9724372" cy="10333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38" name="TextBox 6">
            <a:extLst>
              <a:ext uri="{FF2B5EF4-FFF2-40B4-BE49-F238E27FC236}">
                <a16:creationId xmlns:a16="http://schemas.microsoft.com/office/drawing/2014/main" id="{67C2FFD9-0A54-6B4A-27F1-9811F02805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875396"/>
              </p:ext>
            </p:extLst>
          </p:nvPr>
        </p:nvGraphicFramePr>
        <p:xfrm>
          <a:off x="5093110" y="1275305"/>
          <a:ext cx="6979147" cy="534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991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9266DB-77C5-81CA-684F-15D92EA8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73" y="463968"/>
            <a:ext cx="9724372" cy="1033398"/>
          </a:xfrm>
        </p:spPr>
        <p:txBody>
          <a:bodyPr/>
          <a:lstStyle/>
          <a:p>
            <a:r>
              <a:rPr lang="en-IN" dirty="0"/>
              <a:t>Existing Solutions and Gaps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5A9BF-6889-3010-669C-99348C14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10" descr="A light bulb with puzzle pieces above it&#10;&#10;Description automatically generated">
            <a:extLst>
              <a:ext uri="{FF2B5EF4-FFF2-40B4-BE49-F238E27FC236}">
                <a16:creationId xmlns:a16="http://schemas.microsoft.com/office/drawing/2014/main" id="{24E0BCCD-56CB-AD7B-894E-D76B9E7A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248" y="1765858"/>
            <a:ext cx="3146026" cy="3146026"/>
          </a:xfrm>
          <a:prstGeom prst="rect">
            <a:avLst/>
          </a:prstGeom>
        </p:spPr>
      </p:pic>
      <p:graphicFrame>
        <p:nvGraphicFramePr>
          <p:cNvPr id="15" name="TextBox 6">
            <a:extLst>
              <a:ext uri="{FF2B5EF4-FFF2-40B4-BE49-F238E27FC236}">
                <a16:creationId xmlns:a16="http://schemas.microsoft.com/office/drawing/2014/main" id="{4616F44A-E474-D2D8-08C6-FC6A38EF3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978103"/>
              </p:ext>
            </p:extLst>
          </p:nvPr>
        </p:nvGraphicFramePr>
        <p:xfrm>
          <a:off x="302373" y="1160129"/>
          <a:ext cx="7524555" cy="5109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90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27BB6F6F-AB9D-D5CC-F05D-600331C8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Existing Solutions and Gaps (Cont.)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6E694-C709-B727-99FF-94ADAC49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 descr="A group of wooden blocks with black text&#10;&#10;Description automatically generated">
            <a:extLst>
              <a:ext uri="{FF2B5EF4-FFF2-40B4-BE49-F238E27FC236}">
                <a16:creationId xmlns:a16="http://schemas.microsoft.com/office/drawing/2014/main" id="{448BC064-1C79-3D3C-E420-31913AEC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37" b="21540"/>
          <a:stretch/>
        </p:blipFill>
        <p:spPr>
          <a:xfrm>
            <a:off x="6598617" y="2290917"/>
            <a:ext cx="5371374" cy="2330244"/>
          </a:xfrm>
          <a:prstGeom prst="rect">
            <a:avLst/>
          </a:prstGeom>
        </p:spPr>
      </p:pic>
      <p:graphicFrame>
        <p:nvGraphicFramePr>
          <p:cNvPr id="14" name="TextBox 9">
            <a:extLst>
              <a:ext uri="{FF2B5EF4-FFF2-40B4-BE49-F238E27FC236}">
                <a16:creationId xmlns:a16="http://schemas.microsoft.com/office/drawing/2014/main" id="{6F49FAEC-6379-B32B-4CE6-F84A8F942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710799"/>
              </p:ext>
            </p:extLst>
          </p:nvPr>
        </p:nvGraphicFramePr>
        <p:xfrm>
          <a:off x="301522" y="1542628"/>
          <a:ext cx="6297095" cy="427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689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8562D-293F-3F27-A418-E7E9A883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4CF681-C874-88D2-BA21-3E95F39A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88C5BA9-805F-AFDE-BF3B-36BFC77BDF12}"/>
              </a:ext>
            </a:extLst>
          </p:cNvPr>
          <p:cNvSpPr/>
          <p:nvPr/>
        </p:nvSpPr>
        <p:spPr>
          <a:xfrm>
            <a:off x="2126630" y="1790861"/>
            <a:ext cx="2707801" cy="665837"/>
          </a:xfrm>
          <a:custGeom>
            <a:avLst/>
            <a:gdLst>
              <a:gd name="connsiteX0" fmla="*/ 0 w 2956671"/>
              <a:gd name="connsiteY0" fmla="*/ 94540 h 567229"/>
              <a:gd name="connsiteX1" fmla="*/ 94540 w 2956671"/>
              <a:gd name="connsiteY1" fmla="*/ 0 h 567229"/>
              <a:gd name="connsiteX2" fmla="*/ 2862131 w 2956671"/>
              <a:gd name="connsiteY2" fmla="*/ 0 h 567229"/>
              <a:gd name="connsiteX3" fmla="*/ 2956671 w 2956671"/>
              <a:gd name="connsiteY3" fmla="*/ 94540 h 567229"/>
              <a:gd name="connsiteX4" fmla="*/ 2956671 w 2956671"/>
              <a:gd name="connsiteY4" fmla="*/ 472689 h 567229"/>
              <a:gd name="connsiteX5" fmla="*/ 2862131 w 2956671"/>
              <a:gd name="connsiteY5" fmla="*/ 567229 h 567229"/>
              <a:gd name="connsiteX6" fmla="*/ 94540 w 2956671"/>
              <a:gd name="connsiteY6" fmla="*/ 567229 h 567229"/>
              <a:gd name="connsiteX7" fmla="*/ 0 w 2956671"/>
              <a:gd name="connsiteY7" fmla="*/ 472689 h 567229"/>
              <a:gd name="connsiteX8" fmla="*/ 0 w 2956671"/>
              <a:gd name="connsiteY8" fmla="*/ 94540 h 56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6671" h="567229">
                <a:moveTo>
                  <a:pt x="0" y="94540"/>
                </a:moveTo>
                <a:cubicBezTo>
                  <a:pt x="0" y="42327"/>
                  <a:pt x="42327" y="0"/>
                  <a:pt x="94540" y="0"/>
                </a:cubicBezTo>
                <a:lnTo>
                  <a:pt x="2862131" y="0"/>
                </a:lnTo>
                <a:cubicBezTo>
                  <a:pt x="2914344" y="0"/>
                  <a:pt x="2956671" y="42327"/>
                  <a:pt x="2956671" y="94540"/>
                </a:cubicBezTo>
                <a:lnTo>
                  <a:pt x="2956671" y="472689"/>
                </a:lnTo>
                <a:cubicBezTo>
                  <a:pt x="2956671" y="524902"/>
                  <a:pt x="2914344" y="567229"/>
                  <a:pt x="2862131" y="567229"/>
                </a:cubicBezTo>
                <a:lnTo>
                  <a:pt x="94540" y="567229"/>
                </a:lnTo>
                <a:cubicBezTo>
                  <a:pt x="42327" y="567229"/>
                  <a:pt x="0" y="524902"/>
                  <a:pt x="0" y="472689"/>
                </a:cubicBezTo>
                <a:lnTo>
                  <a:pt x="0" y="94540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lumMod val="75000"/>
                </a:schemeClr>
              </a:gs>
              <a:gs pos="50000">
                <a:srgbClr val="00B050"/>
              </a:gs>
              <a:gs pos="100000">
                <a:schemeClr val="accent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50" tIns="58170" rIns="88650" bIns="5817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Steps: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2F16B0-705B-B071-D692-3D801D7672C5}"/>
              </a:ext>
            </a:extLst>
          </p:cNvPr>
          <p:cNvSpPr/>
          <p:nvPr/>
        </p:nvSpPr>
        <p:spPr>
          <a:xfrm>
            <a:off x="2126630" y="2489992"/>
            <a:ext cx="2707801" cy="665837"/>
          </a:xfrm>
          <a:custGeom>
            <a:avLst/>
            <a:gdLst>
              <a:gd name="connsiteX0" fmla="*/ 0 w 2956671"/>
              <a:gd name="connsiteY0" fmla="*/ 94540 h 567229"/>
              <a:gd name="connsiteX1" fmla="*/ 94540 w 2956671"/>
              <a:gd name="connsiteY1" fmla="*/ 0 h 567229"/>
              <a:gd name="connsiteX2" fmla="*/ 2862131 w 2956671"/>
              <a:gd name="connsiteY2" fmla="*/ 0 h 567229"/>
              <a:gd name="connsiteX3" fmla="*/ 2956671 w 2956671"/>
              <a:gd name="connsiteY3" fmla="*/ 94540 h 567229"/>
              <a:gd name="connsiteX4" fmla="*/ 2956671 w 2956671"/>
              <a:gd name="connsiteY4" fmla="*/ 472689 h 567229"/>
              <a:gd name="connsiteX5" fmla="*/ 2862131 w 2956671"/>
              <a:gd name="connsiteY5" fmla="*/ 567229 h 567229"/>
              <a:gd name="connsiteX6" fmla="*/ 94540 w 2956671"/>
              <a:gd name="connsiteY6" fmla="*/ 567229 h 567229"/>
              <a:gd name="connsiteX7" fmla="*/ 0 w 2956671"/>
              <a:gd name="connsiteY7" fmla="*/ 472689 h 567229"/>
              <a:gd name="connsiteX8" fmla="*/ 0 w 2956671"/>
              <a:gd name="connsiteY8" fmla="*/ 94540 h 56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6671" h="567229">
                <a:moveTo>
                  <a:pt x="0" y="94540"/>
                </a:moveTo>
                <a:cubicBezTo>
                  <a:pt x="0" y="42327"/>
                  <a:pt x="42327" y="0"/>
                  <a:pt x="94540" y="0"/>
                </a:cubicBezTo>
                <a:lnTo>
                  <a:pt x="2862131" y="0"/>
                </a:lnTo>
                <a:cubicBezTo>
                  <a:pt x="2914344" y="0"/>
                  <a:pt x="2956671" y="42327"/>
                  <a:pt x="2956671" y="94540"/>
                </a:cubicBezTo>
                <a:lnTo>
                  <a:pt x="2956671" y="472689"/>
                </a:lnTo>
                <a:cubicBezTo>
                  <a:pt x="2956671" y="524902"/>
                  <a:pt x="2914344" y="567229"/>
                  <a:pt x="2862131" y="567229"/>
                </a:cubicBezTo>
                <a:lnTo>
                  <a:pt x="94540" y="567229"/>
                </a:lnTo>
                <a:cubicBezTo>
                  <a:pt x="42327" y="567229"/>
                  <a:pt x="0" y="524902"/>
                  <a:pt x="0" y="472689"/>
                </a:cubicBezTo>
                <a:lnTo>
                  <a:pt x="0" y="9454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143098"/>
              <a:satOff val="-3739"/>
              <a:lumOff val="-420"/>
              <a:alphaOff val="0"/>
            </a:schemeClr>
          </a:fillRef>
          <a:effectRef idx="3">
            <a:schemeClr val="accent5">
              <a:hueOff val="143098"/>
              <a:satOff val="-3739"/>
              <a:lumOff val="-42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50" tIns="58170" rIns="88650" bIns="5817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Data Collection and Cleaning.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BD6D35-CE53-796E-8424-FF616D50928B}"/>
              </a:ext>
            </a:extLst>
          </p:cNvPr>
          <p:cNvSpPr/>
          <p:nvPr/>
        </p:nvSpPr>
        <p:spPr>
          <a:xfrm>
            <a:off x="2126630" y="3189122"/>
            <a:ext cx="2707801" cy="665837"/>
          </a:xfrm>
          <a:custGeom>
            <a:avLst/>
            <a:gdLst>
              <a:gd name="connsiteX0" fmla="*/ 0 w 2956671"/>
              <a:gd name="connsiteY0" fmla="*/ 94540 h 567229"/>
              <a:gd name="connsiteX1" fmla="*/ 94540 w 2956671"/>
              <a:gd name="connsiteY1" fmla="*/ 0 h 567229"/>
              <a:gd name="connsiteX2" fmla="*/ 2862131 w 2956671"/>
              <a:gd name="connsiteY2" fmla="*/ 0 h 567229"/>
              <a:gd name="connsiteX3" fmla="*/ 2956671 w 2956671"/>
              <a:gd name="connsiteY3" fmla="*/ 94540 h 567229"/>
              <a:gd name="connsiteX4" fmla="*/ 2956671 w 2956671"/>
              <a:gd name="connsiteY4" fmla="*/ 472689 h 567229"/>
              <a:gd name="connsiteX5" fmla="*/ 2862131 w 2956671"/>
              <a:gd name="connsiteY5" fmla="*/ 567229 h 567229"/>
              <a:gd name="connsiteX6" fmla="*/ 94540 w 2956671"/>
              <a:gd name="connsiteY6" fmla="*/ 567229 h 567229"/>
              <a:gd name="connsiteX7" fmla="*/ 0 w 2956671"/>
              <a:gd name="connsiteY7" fmla="*/ 472689 h 567229"/>
              <a:gd name="connsiteX8" fmla="*/ 0 w 2956671"/>
              <a:gd name="connsiteY8" fmla="*/ 94540 h 56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6671" h="567229">
                <a:moveTo>
                  <a:pt x="0" y="94540"/>
                </a:moveTo>
                <a:cubicBezTo>
                  <a:pt x="0" y="42327"/>
                  <a:pt x="42327" y="0"/>
                  <a:pt x="94540" y="0"/>
                </a:cubicBezTo>
                <a:lnTo>
                  <a:pt x="2862131" y="0"/>
                </a:lnTo>
                <a:cubicBezTo>
                  <a:pt x="2914344" y="0"/>
                  <a:pt x="2956671" y="42327"/>
                  <a:pt x="2956671" y="94540"/>
                </a:cubicBezTo>
                <a:lnTo>
                  <a:pt x="2956671" y="472689"/>
                </a:lnTo>
                <a:cubicBezTo>
                  <a:pt x="2956671" y="524902"/>
                  <a:pt x="2914344" y="567229"/>
                  <a:pt x="2862131" y="567229"/>
                </a:cubicBezTo>
                <a:lnTo>
                  <a:pt x="94540" y="567229"/>
                </a:lnTo>
                <a:cubicBezTo>
                  <a:pt x="42327" y="567229"/>
                  <a:pt x="0" y="524902"/>
                  <a:pt x="0" y="472689"/>
                </a:cubicBezTo>
                <a:lnTo>
                  <a:pt x="0" y="9454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286197"/>
              <a:satOff val="-7479"/>
              <a:lumOff val="-840"/>
              <a:alphaOff val="0"/>
            </a:schemeClr>
          </a:fillRef>
          <a:effectRef idx="3">
            <a:schemeClr val="accent5">
              <a:hueOff val="286197"/>
              <a:satOff val="-7479"/>
              <a:lumOff val="-84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50" tIns="58170" rIns="88650" bIns="5817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Machine Learning Model Development.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0C5EC72-ED1B-9E9C-4F64-AFD0C073EEE7}"/>
              </a:ext>
            </a:extLst>
          </p:cNvPr>
          <p:cNvSpPr/>
          <p:nvPr/>
        </p:nvSpPr>
        <p:spPr>
          <a:xfrm>
            <a:off x="2126630" y="3888251"/>
            <a:ext cx="2707801" cy="665837"/>
          </a:xfrm>
          <a:custGeom>
            <a:avLst/>
            <a:gdLst>
              <a:gd name="connsiteX0" fmla="*/ 0 w 2956671"/>
              <a:gd name="connsiteY0" fmla="*/ 94540 h 567229"/>
              <a:gd name="connsiteX1" fmla="*/ 94540 w 2956671"/>
              <a:gd name="connsiteY1" fmla="*/ 0 h 567229"/>
              <a:gd name="connsiteX2" fmla="*/ 2862131 w 2956671"/>
              <a:gd name="connsiteY2" fmla="*/ 0 h 567229"/>
              <a:gd name="connsiteX3" fmla="*/ 2956671 w 2956671"/>
              <a:gd name="connsiteY3" fmla="*/ 94540 h 567229"/>
              <a:gd name="connsiteX4" fmla="*/ 2956671 w 2956671"/>
              <a:gd name="connsiteY4" fmla="*/ 472689 h 567229"/>
              <a:gd name="connsiteX5" fmla="*/ 2862131 w 2956671"/>
              <a:gd name="connsiteY5" fmla="*/ 567229 h 567229"/>
              <a:gd name="connsiteX6" fmla="*/ 94540 w 2956671"/>
              <a:gd name="connsiteY6" fmla="*/ 567229 h 567229"/>
              <a:gd name="connsiteX7" fmla="*/ 0 w 2956671"/>
              <a:gd name="connsiteY7" fmla="*/ 472689 h 567229"/>
              <a:gd name="connsiteX8" fmla="*/ 0 w 2956671"/>
              <a:gd name="connsiteY8" fmla="*/ 94540 h 56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6671" h="567229">
                <a:moveTo>
                  <a:pt x="0" y="94540"/>
                </a:moveTo>
                <a:cubicBezTo>
                  <a:pt x="0" y="42327"/>
                  <a:pt x="42327" y="0"/>
                  <a:pt x="94540" y="0"/>
                </a:cubicBezTo>
                <a:lnTo>
                  <a:pt x="2862131" y="0"/>
                </a:lnTo>
                <a:cubicBezTo>
                  <a:pt x="2914344" y="0"/>
                  <a:pt x="2956671" y="42327"/>
                  <a:pt x="2956671" y="94540"/>
                </a:cubicBezTo>
                <a:lnTo>
                  <a:pt x="2956671" y="472689"/>
                </a:lnTo>
                <a:cubicBezTo>
                  <a:pt x="2956671" y="524902"/>
                  <a:pt x="2914344" y="567229"/>
                  <a:pt x="2862131" y="567229"/>
                </a:cubicBezTo>
                <a:lnTo>
                  <a:pt x="94540" y="567229"/>
                </a:lnTo>
                <a:cubicBezTo>
                  <a:pt x="42327" y="567229"/>
                  <a:pt x="0" y="524902"/>
                  <a:pt x="0" y="472689"/>
                </a:cubicBezTo>
                <a:lnTo>
                  <a:pt x="0" y="9454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429295"/>
              <a:satOff val="-11218"/>
              <a:lumOff val="-1260"/>
              <a:alphaOff val="0"/>
            </a:schemeClr>
          </a:fillRef>
          <a:effectRef idx="3">
            <a:schemeClr val="accent5">
              <a:hueOff val="429295"/>
              <a:satOff val="-11218"/>
              <a:lumOff val="-12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50" tIns="58170" rIns="88650" bIns="5817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Model Validation and Tuning.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8CAD4E-A788-7DAF-7CB7-11A154FD5442}"/>
              </a:ext>
            </a:extLst>
          </p:cNvPr>
          <p:cNvSpPr/>
          <p:nvPr/>
        </p:nvSpPr>
        <p:spPr>
          <a:xfrm>
            <a:off x="2126630" y="4587381"/>
            <a:ext cx="2707801" cy="665837"/>
          </a:xfrm>
          <a:custGeom>
            <a:avLst/>
            <a:gdLst>
              <a:gd name="connsiteX0" fmla="*/ 0 w 2956671"/>
              <a:gd name="connsiteY0" fmla="*/ 94540 h 567229"/>
              <a:gd name="connsiteX1" fmla="*/ 94540 w 2956671"/>
              <a:gd name="connsiteY1" fmla="*/ 0 h 567229"/>
              <a:gd name="connsiteX2" fmla="*/ 2862131 w 2956671"/>
              <a:gd name="connsiteY2" fmla="*/ 0 h 567229"/>
              <a:gd name="connsiteX3" fmla="*/ 2956671 w 2956671"/>
              <a:gd name="connsiteY3" fmla="*/ 94540 h 567229"/>
              <a:gd name="connsiteX4" fmla="*/ 2956671 w 2956671"/>
              <a:gd name="connsiteY4" fmla="*/ 472689 h 567229"/>
              <a:gd name="connsiteX5" fmla="*/ 2862131 w 2956671"/>
              <a:gd name="connsiteY5" fmla="*/ 567229 h 567229"/>
              <a:gd name="connsiteX6" fmla="*/ 94540 w 2956671"/>
              <a:gd name="connsiteY6" fmla="*/ 567229 h 567229"/>
              <a:gd name="connsiteX7" fmla="*/ 0 w 2956671"/>
              <a:gd name="connsiteY7" fmla="*/ 472689 h 567229"/>
              <a:gd name="connsiteX8" fmla="*/ 0 w 2956671"/>
              <a:gd name="connsiteY8" fmla="*/ 94540 h 56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6671" h="567229">
                <a:moveTo>
                  <a:pt x="0" y="94540"/>
                </a:moveTo>
                <a:cubicBezTo>
                  <a:pt x="0" y="42327"/>
                  <a:pt x="42327" y="0"/>
                  <a:pt x="94540" y="0"/>
                </a:cubicBezTo>
                <a:lnTo>
                  <a:pt x="2862131" y="0"/>
                </a:lnTo>
                <a:cubicBezTo>
                  <a:pt x="2914344" y="0"/>
                  <a:pt x="2956671" y="42327"/>
                  <a:pt x="2956671" y="94540"/>
                </a:cubicBezTo>
                <a:lnTo>
                  <a:pt x="2956671" y="472689"/>
                </a:lnTo>
                <a:cubicBezTo>
                  <a:pt x="2956671" y="524902"/>
                  <a:pt x="2914344" y="567229"/>
                  <a:pt x="2862131" y="567229"/>
                </a:cubicBezTo>
                <a:lnTo>
                  <a:pt x="94540" y="567229"/>
                </a:lnTo>
                <a:cubicBezTo>
                  <a:pt x="42327" y="567229"/>
                  <a:pt x="0" y="524902"/>
                  <a:pt x="0" y="472689"/>
                </a:cubicBezTo>
                <a:lnTo>
                  <a:pt x="0" y="9454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572394"/>
              <a:satOff val="-14958"/>
              <a:lumOff val="-1681"/>
              <a:alphaOff val="0"/>
            </a:schemeClr>
          </a:fillRef>
          <a:effectRef idx="3">
            <a:schemeClr val="accent5">
              <a:hueOff val="572394"/>
              <a:satOff val="-14958"/>
              <a:lumOff val="-16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50" tIns="58170" rIns="88650" bIns="5817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Results Analysis and Insights.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7B380C-D5FD-65AA-5161-1289F1592023}"/>
              </a:ext>
            </a:extLst>
          </p:cNvPr>
          <p:cNvSpPr/>
          <p:nvPr/>
        </p:nvSpPr>
        <p:spPr>
          <a:xfrm>
            <a:off x="6882358" y="1790861"/>
            <a:ext cx="2707801" cy="665837"/>
          </a:xfrm>
          <a:custGeom>
            <a:avLst/>
            <a:gdLst>
              <a:gd name="connsiteX0" fmla="*/ 0 w 2956671"/>
              <a:gd name="connsiteY0" fmla="*/ 94540 h 567229"/>
              <a:gd name="connsiteX1" fmla="*/ 94540 w 2956671"/>
              <a:gd name="connsiteY1" fmla="*/ 0 h 567229"/>
              <a:gd name="connsiteX2" fmla="*/ 2862131 w 2956671"/>
              <a:gd name="connsiteY2" fmla="*/ 0 h 567229"/>
              <a:gd name="connsiteX3" fmla="*/ 2956671 w 2956671"/>
              <a:gd name="connsiteY3" fmla="*/ 94540 h 567229"/>
              <a:gd name="connsiteX4" fmla="*/ 2956671 w 2956671"/>
              <a:gd name="connsiteY4" fmla="*/ 472689 h 567229"/>
              <a:gd name="connsiteX5" fmla="*/ 2862131 w 2956671"/>
              <a:gd name="connsiteY5" fmla="*/ 567229 h 567229"/>
              <a:gd name="connsiteX6" fmla="*/ 94540 w 2956671"/>
              <a:gd name="connsiteY6" fmla="*/ 567229 h 567229"/>
              <a:gd name="connsiteX7" fmla="*/ 0 w 2956671"/>
              <a:gd name="connsiteY7" fmla="*/ 472689 h 567229"/>
              <a:gd name="connsiteX8" fmla="*/ 0 w 2956671"/>
              <a:gd name="connsiteY8" fmla="*/ 94540 h 56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6671" h="567229">
                <a:moveTo>
                  <a:pt x="0" y="94540"/>
                </a:moveTo>
                <a:cubicBezTo>
                  <a:pt x="0" y="42327"/>
                  <a:pt x="42327" y="0"/>
                  <a:pt x="94540" y="0"/>
                </a:cubicBezTo>
                <a:lnTo>
                  <a:pt x="2862131" y="0"/>
                </a:lnTo>
                <a:cubicBezTo>
                  <a:pt x="2914344" y="0"/>
                  <a:pt x="2956671" y="42327"/>
                  <a:pt x="2956671" y="94540"/>
                </a:cubicBezTo>
                <a:lnTo>
                  <a:pt x="2956671" y="472689"/>
                </a:lnTo>
                <a:cubicBezTo>
                  <a:pt x="2956671" y="524902"/>
                  <a:pt x="2914344" y="567229"/>
                  <a:pt x="2862131" y="567229"/>
                </a:cubicBezTo>
                <a:lnTo>
                  <a:pt x="94540" y="567229"/>
                </a:lnTo>
                <a:cubicBezTo>
                  <a:pt x="42327" y="567229"/>
                  <a:pt x="0" y="524902"/>
                  <a:pt x="0" y="472689"/>
                </a:cubicBezTo>
                <a:lnTo>
                  <a:pt x="0" y="94540"/>
                </a:lnTo>
                <a:close/>
              </a:path>
            </a:pathLst>
          </a:custGeom>
          <a:gradFill rotWithShape="0">
            <a:gsLst>
              <a:gs pos="16100">
                <a:srgbClr val="7F6955"/>
              </a:gs>
              <a:gs pos="0">
                <a:schemeClr val="accent1">
                  <a:lumMod val="50000"/>
                </a:schemeClr>
              </a:gs>
              <a:gs pos="50000">
                <a:srgbClr val="00B050"/>
              </a:gs>
              <a:gs pos="100000">
                <a:schemeClr val="accent5">
                  <a:hueOff val="715492"/>
                  <a:satOff val="-18697"/>
                  <a:lumOff val="-2101"/>
                  <a:alphaOff val="0"/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5">
              <a:hueOff val="715492"/>
              <a:satOff val="-18697"/>
              <a:lumOff val="-210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50" tIns="58170" rIns="88650" bIns="5817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Data Sources: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72CC39-895A-AA0F-2641-C0B81918EDE6}"/>
              </a:ext>
            </a:extLst>
          </p:cNvPr>
          <p:cNvSpPr/>
          <p:nvPr/>
        </p:nvSpPr>
        <p:spPr>
          <a:xfrm>
            <a:off x="6882358" y="2489992"/>
            <a:ext cx="2707801" cy="665837"/>
          </a:xfrm>
          <a:custGeom>
            <a:avLst/>
            <a:gdLst>
              <a:gd name="connsiteX0" fmla="*/ 0 w 2956671"/>
              <a:gd name="connsiteY0" fmla="*/ 94540 h 567229"/>
              <a:gd name="connsiteX1" fmla="*/ 94540 w 2956671"/>
              <a:gd name="connsiteY1" fmla="*/ 0 h 567229"/>
              <a:gd name="connsiteX2" fmla="*/ 2862131 w 2956671"/>
              <a:gd name="connsiteY2" fmla="*/ 0 h 567229"/>
              <a:gd name="connsiteX3" fmla="*/ 2956671 w 2956671"/>
              <a:gd name="connsiteY3" fmla="*/ 94540 h 567229"/>
              <a:gd name="connsiteX4" fmla="*/ 2956671 w 2956671"/>
              <a:gd name="connsiteY4" fmla="*/ 472689 h 567229"/>
              <a:gd name="connsiteX5" fmla="*/ 2862131 w 2956671"/>
              <a:gd name="connsiteY5" fmla="*/ 567229 h 567229"/>
              <a:gd name="connsiteX6" fmla="*/ 94540 w 2956671"/>
              <a:gd name="connsiteY6" fmla="*/ 567229 h 567229"/>
              <a:gd name="connsiteX7" fmla="*/ 0 w 2956671"/>
              <a:gd name="connsiteY7" fmla="*/ 472689 h 567229"/>
              <a:gd name="connsiteX8" fmla="*/ 0 w 2956671"/>
              <a:gd name="connsiteY8" fmla="*/ 94540 h 56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6671" h="567229">
                <a:moveTo>
                  <a:pt x="0" y="94540"/>
                </a:moveTo>
                <a:cubicBezTo>
                  <a:pt x="0" y="42327"/>
                  <a:pt x="42327" y="0"/>
                  <a:pt x="94540" y="0"/>
                </a:cubicBezTo>
                <a:lnTo>
                  <a:pt x="2862131" y="0"/>
                </a:lnTo>
                <a:cubicBezTo>
                  <a:pt x="2914344" y="0"/>
                  <a:pt x="2956671" y="42327"/>
                  <a:pt x="2956671" y="94540"/>
                </a:cubicBezTo>
                <a:lnTo>
                  <a:pt x="2956671" y="472689"/>
                </a:lnTo>
                <a:cubicBezTo>
                  <a:pt x="2956671" y="524902"/>
                  <a:pt x="2914344" y="567229"/>
                  <a:pt x="2862131" y="567229"/>
                </a:cubicBezTo>
                <a:lnTo>
                  <a:pt x="94540" y="567229"/>
                </a:lnTo>
                <a:cubicBezTo>
                  <a:pt x="42327" y="567229"/>
                  <a:pt x="0" y="524902"/>
                  <a:pt x="0" y="472689"/>
                </a:cubicBezTo>
                <a:lnTo>
                  <a:pt x="0" y="9454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858591"/>
              <a:satOff val="-22437"/>
              <a:lumOff val="-2521"/>
              <a:alphaOff val="0"/>
            </a:schemeClr>
          </a:fillRef>
          <a:effectRef idx="3">
            <a:schemeClr val="accent5">
              <a:hueOff val="858591"/>
              <a:satOff val="-22437"/>
              <a:lumOff val="-252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50" tIns="58170" rIns="88650" bIns="5817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Traffic Incidents (City of Calgary).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8A5F48-D566-28B3-DBD2-646D2BA6BBEF}"/>
              </a:ext>
            </a:extLst>
          </p:cNvPr>
          <p:cNvSpPr/>
          <p:nvPr/>
        </p:nvSpPr>
        <p:spPr>
          <a:xfrm>
            <a:off x="6882358" y="3189122"/>
            <a:ext cx="2707801" cy="665837"/>
          </a:xfrm>
          <a:custGeom>
            <a:avLst/>
            <a:gdLst>
              <a:gd name="connsiteX0" fmla="*/ 0 w 2956671"/>
              <a:gd name="connsiteY0" fmla="*/ 94540 h 567229"/>
              <a:gd name="connsiteX1" fmla="*/ 94540 w 2956671"/>
              <a:gd name="connsiteY1" fmla="*/ 0 h 567229"/>
              <a:gd name="connsiteX2" fmla="*/ 2862131 w 2956671"/>
              <a:gd name="connsiteY2" fmla="*/ 0 h 567229"/>
              <a:gd name="connsiteX3" fmla="*/ 2956671 w 2956671"/>
              <a:gd name="connsiteY3" fmla="*/ 94540 h 567229"/>
              <a:gd name="connsiteX4" fmla="*/ 2956671 w 2956671"/>
              <a:gd name="connsiteY4" fmla="*/ 472689 h 567229"/>
              <a:gd name="connsiteX5" fmla="*/ 2862131 w 2956671"/>
              <a:gd name="connsiteY5" fmla="*/ 567229 h 567229"/>
              <a:gd name="connsiteX6" fmla="*/ 94540 w 2956671"/>
              <a:gd name="connsiteY6" fmla="*/ 567229 h 567229"/>
              <a:gd name="connsiteX7" fmla="*/ 0 w 2956671"/>
              <a:gd name="connsiteY7" fmla="*/ 472689 h 567229"/>
              <a:gd name="connsiteX8" fmla="*/ 0 w 2956671"/>
              <a:gd name="connsiteY8" fmla="*/ 94540 h 56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6671" h="567229">
                <a:moveTo>
                  <a:pt x="0" y="94540"/>
                </a:moveTo>
                <a:cubicBezTo>
                  <a:pt x="0" y="42327"/>
                  <a:pt x="42327" y="0"/>
                  <a:pt x="94540" y="0"/>
                </a:cubicBezTo>
                <a:lnTo>
                  <a:pt x="2862131" y="0"/>
                </a:lnTo>
                <a:cubicBezTo>
                  <a:pt x="2914344" y="0"/>
                  <a:pt x="2956671" y="42327"/>
                  <a:pt x="2956671" y="94540"/>
                </a:cubicBezTo>
                <a:lnTo>
                  <a:pt x="2956671" y="472689"/>
                </a:lnTo>
                <a:cubicBezTo>
                  <a:pt x="2956671" y="524902"/>
                  <a:pt x="2914344" y="567229"/>
                  <a:pt x="2862131" y="567229"/>
                </a:cubicBezTo>
                <a:lnTo>
                  <a:pt x="94540" y="567229"/>
                </a:lnTo>
                <a:cubicBezTo>
                  <a:pt x="42327" y="567229"/>
                  <a:pt x="0" y="524902"/>
                  <a:pt x="0" y="472689"/>
                </a:cubicBezTo>
                <a:lnTo>
                  <a:pt x="0" y="9454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1001689"/>
              <a:satOff val="-26176"/>
              <a:lumOff val="-2941"/>
              <a:alphaOff val="0"/>
            </a:schemeClr>
          </a:fillRef>
          <a:effectRef idx="3">
            <a:schemeClr val="accent5">
              <a:hueOff val="1001689"/>
              <a:satOff val="-26176"/>
              <a:lumOff val="-294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50" tIns="58170" rIns="88650" bIns="5817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Historical Weather Data (Government of Canada).</a:t>
            </a:r>
          </a:p>
        </p:txBody>
      </p:sp>
    </p:spTree>
    <p:extLst>
      <p:ext uri="{BB962C8B-B14F-4D97-AF65-F5344CB8AC3E}">
        <p14:creationId xmlns:p14="http://schemas.microsoft.com/office/powerpoint/2010/main" val="73557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51D25-5614-F6E5-2FA0-D01114E0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836C3B-B887-B46E-AADC-1CF96442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25" y="163192"/>
            <a:ext cx="9724372" cy="1033398"/>
          </a:xfrm>
        </p:spPr>
        <p:txBody>
          <a:bodyPr>
            <a:normAutofit/>
          </a:bodyPr>
          <a:lstStyle/>
          <a:p>
            <a:r>
              <a:rPr lang="en-US" dirty="0"/>
              <a:t>Current State Of Model and 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04B822-9B91-D0E3-6349-F0D322C4A341}"/>
              </a:ext>
            </a:extLst>
          </p:cNvPr>
          <p:cNvSpPr/>
          <p:nvPr/>
        </p:nvSpPr>
        <p:spPr>
          <a:xfrm>
            <a:off x="4797603" y="1209700"/>
            <a:ext cx="2712669" cy="1033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59D921C-A022-9747-6256-6EEFE607D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61588"/>
              </p:ext>
            </p:extLst>
          </p:nvPr>
        </p:nvGraphicFramePr>
        <p:xfrm>
          <a:off x="1187363" y="1353608"/>
          <a:ext cx="7220480" cy="40845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4096">
                  <a:extLst>
                    <a:ext uri="{9D8B030D-6E8A-4147-A177-3AD203B41FA5}">
                      <a16:colId xmlns:a16="http://schemas.microsoft.com/office/drawing/2014/main" val="1923662230"/>
                    </a:ext>
                  </a:extLst>
                </a:gridCol>
                <a:gridCol w="1444096">
                  <a:extLst>
                    <a:ext uri="{9D8B030D-6E8A-4147-A177-3AD203B41FA5}">
                      <a16:colId xmlns:a16="http://schemas.microsoft.com/office/drawing/2014/main" val="4270060888"/>
                    </a:ext>
                  </a:extLst>
                </a:gridCol>
                <a:gridCol w="1444096">
                  <a:extLst>
                    <a:ext uri="{9D8B030D-6E8A-4147-A177-3AD203B41FA5}">
                      <a16:colId xmlns:a16="http://schemas.microsoft.com/office/drawing/2014/main" val="3664863962"/>
                    </a:ext>
                  </a:extLst>
                </a:gridCol>
                <a:gridCol w="1444096">
                  <a:extLst>
                    <a:ext uri="{9D8B030D-6E8A-4147-A177-3AD203B41FA5}">
                      <a16:colId xmlns:a16="http://schemas.microsoft.com/office/drawing/2014/main" val="968259260"/>
                    </a:ext>
                  </a:extLst>
                </a:gridCol>
                <a:gridCol w="1444096">
                  <a:extLst>
                    <a:ext uri="{9D8B030D-6E8A-4147-A177-3AD203B41FA5}">
                      <a16:colId xmlns:a16="http://schemas.microsoft.com/office/drawing/2014/main" val="2215479178"/>
                    </a:ext>
                  </a:extLst>
                </a:gridCol>
              </a:tblGrid>
              <a:tr h="816817"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True Negatives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False Positives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False Negatives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True Positives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extLst>
                  <a:ext uri="{0D108BD9-81ED-4DB2-BD59-A6C34878D82A}">
                    <a16:rowId xmlns:a16="http://schemas.microsoft.com/office/drawing/2014/main" val="847173361"/>
                  </a:ext>
                </a:extLst>
              </a:tr>
              <a:tr h="451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Cluster0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114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179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13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182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extLst>
                  <a:ext uri="{0D108BD9-81ED-4DB2-BD59-A6C34878D82A}">
                    <a16:rowId xmlns:a16="http://schemas.microsoft.com/office/drawing/2014/main" val="1305257150"/>
                  </a:ext>
                </a:extLst>
              </a:tr>
              <a:tr h="451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Cluster1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195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138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47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108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extLst>
                  <a:ext uri="{0D108BD9-81ED-4DB2-BD59-A6C34878D82A}">
                    <a16:rowId xmlns:a16="http://schemas.microsoft.com/office/drawing/2014/main" val="3508879300"/>
                  </a:ext>
                </a:extLst>
              </a:tr>
              <a:tr h="451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Cluster2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115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116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37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220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extLst>
                  <a:ext uri="{0D108BD9-81ED-4DB2-BD59-A6C34878D82A}">
                    <a16:rowId xmlns:a16="http://schemas.microsoft.com/office/drawing/2014/main" val="2443160837"/>
                  </a:ext>
                </a:extLst>
              </a:tr>
              <a:tr h="451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Cluster3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62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170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15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241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extLst>
                  <a:ext uri="{0D108BD9-81ED-4DB2-BD59-A6C34878D82A}">
                    <a16:rowId xmlns:a16="http://schemas.microsoft.com/office/drawing/2014/main" val="4153018801"/>
                  </a:ext>
                </a:extLst>
              </a:tr>
              <a:tr h="451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Cluster4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126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118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39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205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extLst>
                  <a:ext uri="{0D108BD9-81ED-4DB2-BD59-A6C34878D82A}">
                    <a16:rowId xmlns:a16="http://schemas.microsoft.com/office/drawing/2014/main" val="1177534840"/>
                  </a:ext>
                </a:extLst>
              </a:tr>
              <a:tr h="451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Cluster5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203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F0502020204030204" pitchFamily="34" charset="0"/>
                        </a:rPr>
                        <a:t>281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extLst>
                  <a:ext uri="{0D108BD9-81ED-4DB2-BD59-A6C34878D82A}">
                    <a16:rowId xmlns:a16="http://schemas.microsoft.com/office/drawing/2014/main" val="3790530877"/>
                  </a:ext>
                </a:extLst>
              </a:tr>
              <a:tr h="451280"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FBB031"/>
                          </a:solidFill>
                          <a:effectLst/>
                          <a:latin typeface="Abadi" panose="020F0502020204030204" pitchFamily="34" charset="0"/>
                        </a:rPr>
                        <a:t>2928</a:t>
                      </a: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FBB031"/>
                          </a:solidFill>
                          <a:effectLst/>
                          <a:latin typeface="Abadi" panose="020F0502020204030204" pitchFamily="34" charset="0"/>
                        </a:rPr>
                        <a:t>1390</a:t>
                      </a: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FF0000"/>
                          </a:solidFill>
                          <a:effectLst/>
                          <a:latin typeface="Abadi" panose="020F0502020204030204" pitchFamily="34" charset="0"/>
                        </a:rPr>
                        <a:t>11%</a:t>
                      </a:r>
                    </a:p>
                  </a:txBody>
                  <a:tcPr marL="11400" marR="11400" marT="114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u="none" strike="noStrike" dirty="0">
                          <a:solidFill>
                            <a:srgbClr val="00CC66"/>
                          </a:solidFill>
                          <a:effectLst/>
                          <a:latin typeface="Abadi" panose="020F0502020204030204" pitchFamily="34" charset="0"/>
                        </a:rPr>
                        <a:t>89%</a:t>
                      </a:r>
                      <a:endParaRPr lang="en-US" sz="3600" b="0" i="0" u="none" strike="noStrike" dirty="0">
                        <a:solidFill>
                          <a:srgbClr val="00CC66"/>
                        </a:solidFill>
                        <a:effectLst/>
                        <a:latin typeface="Abadi" panose="020F0502020204030204" pitchFamily="34" charset="0"/>
                      </a:endParaRPr>
                    </a:p>
                  </a:txBody>
                  <a:tcPr marL="11400" marR="11400" marT="11400" marB="0" anchor="ctr"/>
                </a:tc>
                <a:extLst>
                  <a:ext uri="{0D108BD9-81ED-4DB2-BD59-A6C34878D82A}">
                    <a16:rowId xmlns:a16="http://schemas.microsoft.com/office/drawing/2014/main" val="83747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84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057A7-E2FF-75EA-0147-687A524B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5C3AF6-3701-F119-7149-9C9FC4D4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5" y="252698"/>
            <a:ext cx="9724372" cy="1033398"/>
          </a:xfrm>
        </p:spPr>
        <p:txBody>
          <a:bodyPr/>
          <a:lstStyle/>
          <a:p>
            <a:r>
              <a:rPr lang="en-US" dirty="0"/>
              <a:t>Traffic Incidents Data Cleaning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5F3370-1A90-EA1A-2BF9-0D5A2F74E087}"/>
              </a:ext>
            </a:extLst>
          </p:cNvPr>
          <p:cNvGrpSpPr/>
          <p:nvPr/>
        </p:nvGrpSpPr>
        <p:grpSpPr>
          <a:xfrm>
            <a:off x="593727" y="1330066"/>
            <a:ext cx="11004545" cy="2701188"/>
            <a:chOff x="232955" y="1868213"/>
            <a:chExt cx="11004545" cy="27011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1228B1-A7ED-9357-29F4-57EF35AC8ECA}"/>
                </a:ext>
              </a:extLst>
            </p:cNvPr>
            <p:cNvSpPr/>
            <p:nvPr/>
          </p:nvSpPr>
          <p:spPr>
            <a:xfrm>
              <a:off x="4029359" y="1868213"/>
              <a:ext cx="2402245" cy="103339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Finding Missing values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E962C22-F066-EA4E-D8FC-2D80BC082AF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607129" y="2410690"/>
              <a:ext cx="2419136" cy="1018309"/>
            </a:xfrm>
            <a:prstGeom prst="bentConnector3">
              <a:avLst>
                <a:gd name="adj1" fmla="val 998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E5F1A922-0621-BD2A-BD32-CB9409F656E6}"/>
                </a:ext>
              </a:extLst>
            </p:cNvPr>
            <p:cNvCxnSpPr>
              <a:cxnSpLocks/>
            </p:cNvCxnSpPr>
            <p:nvPr/>
          </p:nvCxnSpPr>
          <p:spPr>
            <a:xfrm>
              <a:off x="6428510" y="2410690"/>
              <a:ext cx="2576945" cy="999685"/>
            </a:xfrm>
            <a:prstGeom prst="bentConnector3">
              <a:avLst>
                <a:gd name="adj1" fmla="val 1005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80D45D-B9EC-4163-9577-2F0E3BEABBAE}"/>
                </a:ext>
              </a:extLst>
            </p:cNvPr>
            <p:cNvSpPr/>
            <p:nvPr/>
          </p:nvSpPr>
          <p:spPr>
            <a:xfrm>
              <a:off x="914400" y="3429000"/>
              <a:ext cx="1704109" cy="50569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75FFA7-4887-211B-1903-D6991AC21426}"/>
                </a:ext>
              </a:extLst>
            </p:cNvPr>
            <p:cNvSpPr/>
            <p:nvPr/>
          </p:nvSpPr>
          <p:spPr>
            <a:xfrm>
              <a:off x="8153400" y="3423681"/>
              <a:ext cx="1704109" cy="5056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Drop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C48198C-475A-AFF2-F942-13B0E7C3AC1F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rot="10800000" flipV="1">
              <a:off x="562628" y="3681845"/>
              <a:ext cx="351772" cy="45928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D7CC1385-7C62-C8CF-46A5-B3F93771560C}"/>
                </a:ext>
              </a:extLst>
            </p:cNvPr>
            <p:cNvCxnSpPr>
              <a:cxnSpLocks/>
            </p:cNvCxnSpPr>
            <p:nvPr/>
          </p:nvCxnSpPr>
          <p:spPr>
            <a:xfrm>
              <a:off x="2618509" y="3703360"/>
              <a:ext cx="307571" cy="4592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B0BBA6-F663-285A-3446-F0B912111179}"/>
                </a:ext>
              </a:extLst>
            </p:cNvPr>
            <p:cNvSpPr/>
            <p:nvPr/>
          </p:nvSpPr>
          <p:spPr>
            <a:xfrm>
              <a:off x="232955" y="4141135"/>
              <a:ext cx="1138645" cy="40436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Manual Corrections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2071CBD-208D-2D8A-BEFC-8E5D6362CA10}"/>
                </a:ext>
              </a:extLst>
            </p:cNvPr>
            <p:cNvSpPr/>
            <p:nvPr/>
          </p:nvSpPr>
          <p:spPr>
            <a:xfrm>
              <a:off x="2247373" y="4165035"/>
              <a:ext cx="1138645" cy="404366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Imputation techniques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5EE1CC-C51F-7BE0-5547-D1F0C0C96F5B}"/>
                </a:ext>
              </a:extLst>
            </p:cNvPr>
            <p:cNvSpPr txBox="1"/>
            <p:nvPr/>
          </p:nvSpPr>
          <p:spPr>
            <a:xfrm>
              <a:off x="802277" y="1989801"/>
              <a:ext cx="3197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 is important for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9C826C-C1B8-07A0-B26C-663D17228317}"/>
                </a:ext>
              </a:extLst>
            </p:cNvPr>
            <p:cNvSpPr txBox="1"/>
            <p:nvPr/>
          </p:nvSpPr>
          <p:spPr>
            <a:xfrm>
              <a:off x="6457794" y="2013432"/>
              <a:ext cx="4779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 is less important/ irrelevance for analysis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7B741B-1215-F288-0E43-F86E23463D3F}"/>
              </a:ext>
            </a:extLst>
          </p:cNvPr>
          <p:cNvCxnSpPr>
            <a:cxnSpLocks/>
          </p:cNvCxnSpPr>
          <p:nvPr/>
        </p:nvCxnSpPr>
        <p:spPr>
          <a:xfrm>
            <a:off x="593727" y="4844716"/>
            <a:ext cx="9945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un 42">
            <a:extLst>
              <a:ext uri="{FF2B5EF4-FFF2-40B4-BE49-F238E27FC236}">
                <a16:creationId xmlns:a16="http://schemas.microsoft.com/office/drawing/2014/main" id="{CB78C7E1-AF67-BFAE-1D05-9ED6DCD397E5}"/>
              </a:ext>
            </a:extLst>
          </p:cNvPr>
          <p:cNvSpPr/>
          <p:nvPr/>
        </p:nvSpPr>
        <p:spPr>
          <a:xfrm>
            <a:off x="248649" y="4390099"/>
            <a:ext cx="914400" cy="91440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oon 43">
            <a:extLst>
              <a:ext uri="{FF2B5EF4-FFF2-40B4-BE49-F238E27FC236}">
                <a16:creationId xmlns:a16="http://schemas.microsoft.com/office/drawing/2014/main" id="{54C10AAC-0BF5-F5CC-5D34-35FA071A8196}"/>
              </a:ext>
            </a:extLst>
          </p:cNvPr>
          <p:cNvSpPr/>
          <p:nvPr/>
        </p:nvSpPr>
        <p:spPr>
          <a:xfrm>
            <a:off x="9817768" y="4387516"/>
            <a:ext cx="609600" cy="914400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7AF8B0-0160-6B30-B7E2-463FCC848A20}"/>
              </a:ext>
            </a:extLst>
          </p:cNvPr>
          <p:cNvSpPr txBox="1"/>
          <p:nvPr/>
        </p:nvSpPr>
        <p:spPr>
          <a:xfrm>
            <a:off x="3050427" y="45120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00" dirty="0"/>
              <a:t>🕛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AFF29D-3CF3-FB00-3E3B-2C036DD8321B}"/>
              </a:ext>
            </a:extLst>
          </p:cNvPr>
          <p:cNvSpPr txBox="1"/>
          <p:nvPr/>
        </p:nvSpPr>
        <p:spPr>
          <a:xfrm>
            <a:off x="6708167" y="4477608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00" dirty="0"/>
              <a:t>🕕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64627856-BB56-865E-F4E2-5084775B1924}"/>
              </a:ext>
            </a:extLst>
          </p:cNvPr>
          <p:cNvSpPr/>
          <p:nvPr/>
        </p:nvSpPr>
        <p:spPr>
          <a:xfrm rot="16200000">
            <a:off x="5073652" y="902792"/>
            <a:ext cx="873795" cy="98336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74B9CC-47B3-3B69-9F4D-0E431D075DC9}"/>
              </a:ext>
            </a:extLst>
          </p:cNvPr>
          <p:cNvSpPr txBox="1"/>
          <p:nvPr/>
        </p:nvSpPr>
        <p:spPr>
          <a:xfrm>
            <a:off x="4627951" y="6141470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1-14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4B28B6-634A-B8CA-3830-BE96C2B9D98A}"/>
              </a:ext>
            </a:extLst>
          </p:cNvPr>
          <p:cNvSpPr txBox="1"/>
          <p:nvPr/>
        </p:nvSpPr>
        <p:spPr>
          <a:xfrm>
            <a:off x="4410908" y="5404738"/>
            <a:ext cx="280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Intervals for 1 Day</a:t>
            </a:r>
          </a:p>
        </p:txBody>
      </p:sp>
    </p:spTree>
    <p:extLst>
      <p:ext uri="{BB962C8B-B14F-4D97-AF65-F5344CB8AC3E}">
        <p14:creationId xmlns:p14="http://schemas.microsoft.com/office/powerpoint/2010/main" val="37152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85BE-70F1-3D17-E3A6-03D3EBE3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Cleaning</a:t>
            </a:r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05EC06-FA65-DB6F-0948-F046ADB273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2628" y="1400175"/>
          <a:ext cx="10020300" cy="4713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245D-9598-0626-3E99-A13CEDAB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728CB-B370-EDF1-987C-DA6CA8CCBB68}"/>
              </a:ext>
            </a:extLst>
          </p:cNvPr>
          <p:cNvSpPr txBox="1"/>
          <p:nvPr/>
        </p:nvSpPr>
        <p:spPr>
          <a:xfrm>
            <a:off x="7176368" y="1946309"/>
            <a:ext cx="370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 are 100% missing or irrelevance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21934-C958-7D71-6DEE-C8514F383B3A}"/>
              </a:ext>
            </a:extLst>
          </p:cNvPr>
          <p:cNvSpPr txBox="1"/>
          <p:nvPr/>
        </p:nvSpPr>
        <p:spPr>
          <a:xfrm>
            <a:off x="2372968" y="1946309"/>
            <a:ext cx="370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 are important for analysis</a:t>
            </a:r>
            <a:endParaRPr lang="en-CA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CA8615-E7EF-E79C-DE7D-B8CC013F1B11}"/>
              </a:ext>
            </a:extLst>
          </p:cNvPr>
          <p:cNvGrpSpPr/>
          <p:nvPr/>
        </p:nvGrpSpPr>
        <p:grpSpPr>
          <a:xfrm>
            <a:off x="6254120" y="3190293"/>
            <a:ext cx="4538571" cy="2629094"/>
            <a:chOff x="6254120" y="3190293"/>
            <a:chExt cx="4538571" cy="26290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C33B93-F810-76A0-8588-558FCBE56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4120" y="3190293"/>
              <a:ext cx="4538571" cy="262909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5CC9B4-7BCB-CA65-C210-B281905611A3}"/>
                </a:ext>
              </a:extLst>
            </p:cNvPr>
            <p:cNvSpPr/>
            <p:nvPr/>
          </p:nvSpPr>
          <p:spPr>
            <a:xfrm>
              <a:off x="6375633" y="3501390"/>
              <a:ext cx="4341897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29577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CDA2-F8BA-DA05-C3D1-4ED88A7AF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459706"/>
            <a:ext cx="9145576" cy="4260158"/>
          </a:xfrm>
        </p:spPr>
        <p:txBody>
          <a:bodyPr/>
          <a:lstStyle/>
          <a:p>
            <a:r>
              <a:rPr lang="en-US" dirty="0"/>
              <a:t>Matched and Merged Incident and weather datasets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E812E-EA9C-4E26-2669-FC204C09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3C685A-D8DD-837D-302E-30811150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CD7358-701B-5576-FE53-39FA76DA2B98}"/>
              </a:ext>
            </a:extLst>
          </p:cNvPr>
          <p:cNvGrpSpPr/>
          <p:nvPr/>
        </p:nvGrpSpPr>
        <p:grpSpPr>
          <a:xfrm>
            <a:off x="2175164" y="3141077"/>
            <a:ext cx="6386946" cy="2257217"/>
            <a:chOff x="1274618" y="2175164"/>
            <a:chExt cx="6386946" cy="2257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4EB1DB-E6C2-81B5-55AC-C6637F8E5486}"/>
                </a:ext>
              </a:extLst>
            </p:cNvPr>
            <p:cNvSpPr/>
            <p:nvPr/>
          </p:nvSpPr>
          <p:spPr>
            <a:xfrm>
              <a:off x="1274618" y="2175164"/>
              <a:ext cx="1801091" cy="6650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FCF30D-79C9-BB15-ECAE-51C88D598D1C}"/>
                </a:ext>
              </a:extLst>
            </p:cNvPr>
            <p:cNvSpPr/>
            <p:nvPr/>
          </p:nvSpPr>
          <p:spPr>
            <a:xfrm>
              <a:off x="5860473" y="2175164"/>
              <a:ext cx="1801091" cy="665018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Time Period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186F5D88-8BEC-FEA7-3940-A950A4274F3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5450349" y="2525250"/>
              <a:ext cx="995738" cy="16256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F6F9CFD2-3126-3B0D-D04C-D081739C974E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6200000" flipH="1">
              <a:off x="2497981" y="2517365"/>
              <a:ext cx="995738" cy="164137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35A50F-6ABB-F2B5-CD65-4729C9142CD2}"/>
                </a:ext>
              </a:extLst>
            </p:cNvPr>
            <p:cNvSpPr/>
            <p:nvPr/>
          </p:nvSpPr>
          <p:spPr>
            <a:xfrm>
              <a:off x="3816536" y="3429001"/>
              <a:ext cx="1318880" cy="10033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Merging Traffic Incidents and Weather datasets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981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  <TaxCatchAll xmlns="7a4191d5-9b76-4ae3-8401-87ceee92a846" xsi:nil="true"/>
    <lcf76f155ced4ddcb4097134ff3c332f xmlns="b9b0194d-1e98-4efc-bad5-9450f4bf7a1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D9A0FA515564792FEACC70AB1043E" ma:contentTypeVersion="15" ma:contentTypeDescription="Create a new document." ma:contentTypeScope="" ma:versionID="3387522b3212352fc6bbea455d3cfc53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e28e2b4de73025e43726d49ef756c6aa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976da6b-3754-4ea3-9a44-9d844208727a}" ma:internalName="TaxCatchAll" ma:showField="CatchAllData" ma:web="7a4191d5-9b76-4ae3-8401-87ceee92a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d23ff3b-8b4b-4ebe-81e4-de565bb03c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9568D1-9CD6-4DD2-BE7F-4D4E9CED01FA}">
  <ds:schemaRefs>
    <ds:schemaRef ds:uri="http://schemas.microsoft.com/office/2006/metadata/properties"/>
    <ds:schemaRef ds:uri="http://schemas.microsoft.com/office/infopath/2007/PartnerControls"/>
    <ds:schemaRef ds:uri="7a4191d5-9b76-4ae3-8401-87ceee92a846"/>
    <ds:schemaRef ds:uri="b9b0194d-1e98-4efc-bad5-9450f4bf7a13"/>
  </ds:schemaRefs>
</ds:datastoreItem>
</file>

<file path=customXml/itemProps2.xml><?xml version="1.0" encoding="utf-8"?>
<ds:datastoreItem xmlns:ds="http://schemas.openxmlformats.org/officeDocument/2006/customXml" ds:itemID="{5B8E89F5-B605-41BF-A39A-2BC1AB206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191d5-9b76-4ae3-8401-87ceee92a846"/>
    <ds:schemaRef ds:uri="b9b0194d-1e98-4efc-bad5-9450f4bf7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Flourish - Widescreen</Template>
  <TotalTime>1902</TotalTime>
  <Words>1217</Words>
  <Application>Microsoft Office PowerPoint</Application>
  <PresentationFormat>Widescreen</PresentationFormat>
  <Paragraphs>220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Abadi</vt:lpstr>
      <vt:lpstr>Arial</vt:lpstr>
      <vt:lpstr>Calibri</vt:lpstr>
      <vt:lpstr>Office Theme</vt:lpstr>
      <vt:lpstr>Urban Expansion and Land Use Monitoring Using Custom Machine Learning Models</vt:lpstr>
      <vt:lpstr>Introduction</vt:lpstr>
      <vt:lpstr>Existing Solutions and Gaps</vt:lpstr>
      <vt:lpstr>Existing Solutions and Gaps (Cont.)</vt:lpstr>
      <vt:lpstr>Methodology Overview</vt:lpstr>
      <vt:lpstr>Current State Of Model and Result</vt:lpstr>
      <vt:lpstr>Traffic Incidents Data Cleaning</vt:lpstr>
      <vt:lpstr>Weather Data Cleaning</vt:lpstr>
      <vt:lpstr>Merging Data</vt:lpstr>
      <vt:lpstr>Model Training</vt:lpstr>
      <vt:lpstr>Model Training</vt:lpstr>
      <vt:lpstr>Initial Model Training</vt:lpstr>
      <vt:lpstr>PowerPoint Presentation</vt:lpstr>
      <vt:lpstr>Training Data with Different Models</vt:lpstr>
      <vt:lpstr>Conclusion</vt:lpstr>
      <vt:lpstr>References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Expansion and Land Use Monitoring Using Custom Machine Learning Models</dc:title>
  <dc:creator>zohreh toosi</dc:creator>
  <cp:lastModifiedBy>SOHEIL SEIFI</cp:lastModifiedBy>
  <cp:revision>90</cp:revision>
  <dcterms:created xsi:type="dcterms:W3CDTF">2024-11-26T21:01:47Z</dcterms:created>
  <dcterms:modified xsi:type="dcterms:W3CDTF">2024-12-03T16:21:37Z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20800</vt:r8>
  </property>
</Properties>
</file>